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p:regular r:id="rId40"/>
      <p:bold r:id="rId41"/>
      <p:italic r:id="rId42"/>
      <p:boldItalic r:id="rId43"/>
    </p:embeddedFont>
    <p:embeddedFont>
      <p:font typeface="Inter"/>
      <p:regular r:id="rId44"/>
      <p:bold r:id="rId45"/>
      <p:italic r:id="rId46"/>
      <p:boldItalic r:id="rId47"/>
    </p:embeddedFont>
    <p:embeddedFont>
      <p:font typeface="Fira Sans Medium"/>
      <p:regular r:id="rId48"/>
      <p:bold r:id="rId49"/>
      <p:italic r:id="rId50"/>
      <p:boldItalic r:id="rId51"/>
    </p:embeddedFont>
    <p:embeddedFont>
      <p:font typeface="Fira Sans SemiBold"/>
      <p:regular r:id="rId52"/>
      <p:bold r:id="rId53"/>
      <p:italic r:id="rId54"/>
      <p:boldItalic r:id="rId55"/>
    </p:embeddedFont>
    <p:embeddedFont>
      <p:font typeface="Catamaran ExtraBold"/>
      <p:bold r:id="rId56"/>
    </p:embeddedFont>
    <p:embeddedFont>
      <p:font typeface="Fira Sans"/>
      <p:regular r:id="rId57"/>
      <p:bold r:id="rId58"/>
      <p:italic r:id="rId59"/>
      <p:boldItalic r:id="rId60"/>
    </p:embeddedFont>
    <p:embeddedFont>
      <p:font typeface="Fira Sans Light"/>
      <p:regular r:id="rId61"/>
      <p:bold r:id="rId62"/>
      <p:italic r:id="rId63"/>
      <p:boldItalic r:id="rId64"/>
    </p:embeddedFont>
    <p:embeddedFont>
      <p:font typeface="Fira Sans Extra Condensed SemiBol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9" roundtripDataSignature="AMtx7mjVh0x0YHZ8cs5bw/57NIvl0YxF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4136C7-7C82-405F-9969-F038DAB38AFA}">
  <a:tblStyle styleId="{AF4136C7-7C82-405F-9969-F038DAB38A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C7152B-B6D0-4412-BA3D-565A57EE6F2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Inter-regular.fntdata"/><Relationship Id="rId43" Type="http://schemas.openxmlformats.org/officeDocument/2006/relationships/font" Target="fonts/Roboto-boldItalic.fntdata"/><Relationship Id="rId46" Type="http://schemas.openxmlformats.org/officeDocument/2006/relationships/font" Target="fonts/Inter-italic.fntdata"/><Relationship Id="rId45"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Medium-regular.fntdata"/><Relationship Id="rId47" Type="http://schemas.openxmlformats.org/officeDocument/2006/relationships/font" Target="fonts/Inter-boldItalic.fntdata"/><Relationship Id="rId49" Type="http://schemas.openxmlformats.org/officeDocument/2006/relationships/font" Target="fonts/FiraSans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Light-bold.fntdata"/><Relationship Id="rId61" Type="http://schemas.openxmlformats.org/officeDocument/2006/relationships/font" Target="fonts/FiraSansLight-regular.fntdata"/><Relationship Id="rId20" Type="http://schemas.openxmlformats.org/officeDocument/2006/relationships/slide" Target="slides/slide13.xml"/><Relationship Id="rId64" Type="http://schemas.openxmlformats.org/officeDocument/2006/relationships/font" Target="fonts/FiraSansLight-boldItalic.fntdata"/><Relationship Id="rId63" Type="http://schemas.openxmlformats.org/officeDocument/2006/relationships/font" Target="fonts/FiraSansLight-italic.fntdata"/><Relationship Id="rId22" Type="http://schemas.openxmlformats.org/officeDocument/2006/relationships/slide" Target="slides/slide15.xml"/><Relationship Id="rId66" Type="http://schemas.openxmlformats.org/officeDocument/2006/relationships/font" Target="fonts/FiraSansExtraCondensedSemiBold-bold.fntdata"/><Relationship Id="rId21" Type="http://schemas.openxmlformats.org/officeDocument/2006/relationships/slide" Target="slides/slide14.xml"/><Relationship Id="rId65" Type="http://schemas.openxmlformats.org/officeDocument/2006/relationships/font" Target="fonts/FiraSansExtraCondensedSemiBold-regular.fntdata"/><Relationship Id="rId24" Type="http://schemas.openxmlformats.org/officeDocument/2006/relationships/slide" Target="slides/slide17.xml"/><Relationship Id="rId68" Type="http://schemas.openxmlformats.org/officeDocument/2006/relationships/font" Target="fonts/FiraSansExtraCondensedSemiBold-boldItalic.fntdata"/><Relationship Id="rId23" Type="http://schemas.openxmlformats.org/officeDocument/2006/relationships/slide" Target="slides/slide16.xml"/><Relationship Id="rId67" Type="http://schemas.openxmlformats.org/officeDocument/2006/relationships/font" Target="fonts/FiraSansExtraCondensedSemiBold-italic.fntdata"/><Relationship Id="rId60" Type="http://schemas.openxmlformats.org/officeDocument/2006/relationships/font" Target="fonts/FiraSans-boldItalic.fntdata"/><Relationship Id="rId26" Type="http://schemas.openxmlformats.org/officeDocument/2006/relationships/slide" Target="slides/slide19.xml"/><Relationship Id="rId25" Type="http://schemas.openxmlformats.org/officeDocument/2006/relationships/slide" Target="slides/slide18.xml"/><Relationship Id="rId69"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Medium-boldItalic.fntdata"/><Relationship Id="rId50" Type="http://schemas.openxmlformats.org/officeDocument/2006/relationships/font" Target="fonts/FiraSansMedium-italic.fntdata"/><Relationship Id="rId53" Type="http://schemas.openxmlformats.org/officeDocument/2006/relationships/font" Target="fonts/FiraSansSemiBold-bold.fntdata"/><Relationship Id="rId52" Type="http://schemas.openxmlformats.org/officeDocument/2006/relationships/font" Target="fonts/FiraSansSemiBold-regular.fntdata"/><Relationship Id="rId11" Type="http://schemas.openxmlformats.org/officeDocument/2006/relationships/slide" Target="slides/slide4.xml"/><Relationship Id="rId55" Type="http://schemas.openxmlformats.org/officeDocument/2006/relationships/font" Target="fonts/FiraSansSemiBold-boldItalic.fntdata"/><Relationship Id="rId10" Type="http://schemas.openxmlformats.org/officeDocument/2006/relationships/slide" Target="slides/slide3.xml"/><Relationship Id="rId54" Type="http://schemas.openxmlformats.org/officeDocument/2006/relationships/font" Target="fonts/FiraSansSemiBold-italic.fntdata"/><Relationship Id="rId13" Type="http://schemas.openxmlformats.org/officeDocument/2006/relationships/slide" Target="slides/slide6.xml"/><Relationship Id="rId57" Type="http://schemas.openxmlformats.org/officeDocument/2006/relationships/font" Target="fonts/FiraSans-regular.fntdata"/><Relationship Id="rId12" Type="http://schemas.openxmlformats.org/officeDocument/2006/relationships/slide" Target="slides/slide5.xml"/><Relationship Id="rId56" Type="http://schemas.openxmlformats.org/officeDocument/2006/relationships/font" Target="fonts/CatamaranExtraBold-bold.fntdata"/><Relationship Id="rId15" Type="http://schemas.openxmlformats.org/officeDocument/2006/relationships/slide" Target="slides/slide8.xml"/><Relationship Id="rId59" Type="http://schemas.openxmlformats.org/officeDocument/2006/relationships/font" Target="fonts/FiraSans-italic.fntdata"/><Relationship Id="rId14" Type="http://schemas.openxmlformats.org/officeDocument/2006/relationships/slide" Target="slides/slide7.xml"/><Relationship Id="rId58" Type="http://schemas.openxmlformats.org/officeDocument/2006/relationships/font" Target="fonts/Fira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etsandmarkets.com/Market-Reports/home-security-system-market-205573901.html?utm_source=chatgpt.com" TargetMode="External"/><Relationship Id="rId3" Type="http://schemas.openxmlformats.org/officeDocument/2006/relationships/hyperlink" Target="https://www.sphericalinsights.com/reports/north-america-home-security-systems-market?utm_source=chatgpt.com" TargetMode="External"/><Relationship Id="rId4" Type="http://schemas.openxmlformats.org/officeDocument/2006/relationships/hyperlink" Target="https://www.grandviewresearch.com/industry-analysis/smart-home-security-camera-marke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etsandmarkets.com/Market-Reports/home-security-system-market-205573901.html?utm_source=chatgpt.com" TargetMode="External"/><Relationship Id="rId3" Type="http://schemas.openxmlformats.org/officeDocument/2006/relationships/hyperlink" Target="https://www.sphericalinsights.com/reports/north-america-home-security-systems-market?utm_source=chatgpt.com" TargetMode="External"/><Relationship Id="rId4" Type="http://schemas.openxmlformats.org/officeDocument/2006/relationships/hyperlink" Target="https://www.grandviewresearch.com/industry-analysis/smart-home-security-camera-marke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Annie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3cd353be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3cd353be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Pruthvi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efb59a9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3efb59a9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$249 - $299</a:t>
            </a:r>
            <a:r>
              <a:rPr lang="en">
                <a:solidFill>
                  <a:schemeClr val="dk1"/>
                </a:solidFill>
              </a:rPr>
              <a:t> price point for the </a:t>
            </a:r>
            <a:r>
              <a:rPr b="1" lang="en">
                <a:solidFill>
                  <a:schemeClr val="dk1"/>
                </a:solidFill>
              </a:rPr>
              <a:t>Ring Always Home Cam</a:t>
            </a:r>
            <a:r>
              <a:rPr lang="en">
                <a:solidFill>
                  <a:schemeClr val="dk1"/>
                </a:solidFill>
              </a:rPr>
              <a:t> aligns more with </a:t>
            </a:r>
            <a:r>
              <a:rPr b="1" lang="en">
                <a:solidFill>
                  <a:schemeClr val="dk1"/>
                </a:solidFill>
              </a:rPr>
              <a:t>Value-Based Pricing</a:t>
            </a:r>
            <a:r>
              <a:rPr lang="en">
                <a:solidFill>
                  <a:schemeClr val="dk1"/>
                </a:solidFill>
              </a:rPr>
              <a:t> rather than </a:t>
            </a:r>
            <a:r>
              <a:rPr b="1" lang="en">
                <a:solidFill>
                  <a:schemeClr val="dk1"/>
                </a:solidFill>
              </a:rPr>
              <a:t>Competitive Pricing</a:t>
            </a:r>
            <a:r>
              <a:rPr lang="en">
                <a:solidFill>
                  <a:schemeClr val="dk1"/>
                </a:solidFill>
              </a:rPr>
              <a:t>, though elements of both strategies are present.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Why is it Value-Based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Pricing Justifies Unique Value</a:t>
            </a:r>
            <a:r>
              <a:rPr lang="en">
                <a:solidFill>
                  <a:schemeClr val="dk1"/>
                </a:solidFill>
              </a:rPr>
              <a:t> → The Ring Always Home Cam is an autonomous security drone, a </a:t>
            </a:r>
            <a:r>
              <a:rPr b="1" lang="en">
                <a:solidFill>
                  <a:schemeClr val="dk1"/>
                </a:solidFill>
              </a:rPr>
              <a:t>first-of-its-kind</a:t>
            </a:r>
            <a:r>
              <a:rPr lang="en">
                <a:solidFill>
                  <a:schemeClr val="dk1"/>
                </a:solidFill>
              </a:rPr>
              <a:t> consumer product. The price is set based on the </a:t>
            </a:r>
            <a:r>
              <a:rPr b="1" lang="en">
                <a:solidFill>
                  <a:schemeClr val="dk1"/>
                </a:solidFill>
              </a:rPr>
              <a:t>value it provides</a:t>
            </a:r>
            <a:r>
              <a:rPr lang="en">
                <a:solidFill>
                  <a:schemeClr val="dk1"/>
                </a:solidFill>
              </a:rPr>
              <a:t> (AI-powered home surveillance, automated patrolling, and real-time alerts).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Solves a Pain Point</a:t>
            </a:r>
            <a:r>
              <a:rPr lang="en">
                <a:solidFill>
                  <a:schemeClr val="dk1"/>
                </a:solidFill>
              </a:rPr>
              <a:t> → Instead of installing multiple security cameras, this single device provides </a:t>
            </a:r>
            <a:r>
              <a:rPr b="1" lang="en">
                <a:solidFill>
                  <a:schemeClr val="dk1"/>
                </a:solidFill>
              </a:rPr>
              <a:t>whole-home coverage</a:t>
            </a:r>
            <a:r>
              <a:rPr lang="en">
                <a:solidFill>
                  <a:schemeClr val="dk1"/>
                </a:solidFill>
              </a:rPr>
              <a:t>, making it a cost-effective alternative despite its higher price.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Willingness to Pay</a:t>
            </a:r>
            <a:r>
              <a:rPr lang="en">
                <a:solidFill>
                  <a:schemeClr val="dk1"/>
                </a:solidFill>
              </a:rPr>
              <a:t> → Customers who invest in home security products (like Ring users) value </a:t>
            </a:r>
            <a:r>
              <a:rPr b="1" lang="en">
                <a:solidFill>
                  <a:schemeClr val="dk1"/>
                </a:solidFill>
              </a:rPr>
              <a:t>peace of mind</a:t>
            </a:r>
            <a:r>
              <a:rPr lang="en">
                <a:solidFill>
                  <a:schemeClr val="dk1"/>
                </a:solidFill>
              </a:rPr>
              <a:t>, which </a:t>
            </a:r>
            <a:r>
              <a:rPr b="1" lang="en">
                <a:solidFill>
                  <a:schemeClr val="dk1"/>
                </a:solidFill>
              </a:rPr>
              <a:t>justifies a premium price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Why It’s NOT Purely Competitive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Lack of Direct Competitors</a:t>
            </a:r>
            <a:r>
              <a:rPr lang="en">
                <a:solidFill>
                  <a:schemeClr val="dk1"/>
                </a:solidFill>
              </a:rPr>
              <a:t> → No other </a:t>
            </a:r>
            <a:r>
              <a:rPr b="1" lang="en">
                <a:solidFill>
                  <a:schemeClr val="dk1"/>
                </a:solidFill>
              </a:rPr>
              <a:t>major brand offers an autonomous security drone</a:t>
            </a:r>
            <a:r>
              <a:rPr lang="en">
                <a:solidFill>
                  <a:schemeClr val="dk1"/>
                </a:solidFill>
              </a:rPr>
              <a:t>. Unlike regular security cameras, it has unique features that set it apart.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Higher Perceived Value</a:t>
            </a:r>
            <a:r>
              <a:rPr lang="en">
                <a:solidFill>
                  <a:schemeClr val="dk1"/>
                </a:solidFill>
              </a:rPr>
              <a:t> → Unlike standard security cameras priced at </a:t>
            </a:r>
            <a:r>
              <a:rPr b="1" lang="en">
                <a:solidFill>
                  <a:schemeClr val="dk1"/>
                </a:solidFill>
              </a:rPr>
              <a:t>$100 - $200</a:t>
            </a:r>
            <a:r>
              <a:rPr lang="en">
                <a:solidFill>
                  <a:schemeClr val="dk1"/>
                </a:solidFill>
              </a:rPr>
              <a:t>, this product justifies its higher price through advanced AI, mobility, and automation.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But There’s Some Competitive Pricing Too...</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a:t>
            </a:r>
            <a:r>
              <a:rPr b="1" lang="en">
                <a:solidFill>
                  <a:schemeClr val="dk1"/>
                </a:solidFill>
              </a:rPr>
              <a:t>Nest Cam IQ</a:t>
            </a:r>
            <a:r>
              <a:rPr lang="en">
                <a:solidFill>
                  <a:schemeClr val="dk1"/>
                </a:solidFill>
              </a:rPr>
              <a:t> (a premium smart security camera) was priced at </a:t>
            </a:r>
            <a:r>
              <a:rPr b="1" lang="en">
                <a:solidFill>
                  <a:schemeClr val="dk1"/>
                </a:solidFill>
              </a:rPr>
              <a:t>$399</a:t>
            </a:r>
            <a:r>
              <a:rPr lang="en">
                <a:solidFill>
                  <a:schemeClr val="dk1"/>
                </a:solidFill>
              </a:rPr>
              <a:t> before discontinuation. Ring strategically </a:t>
            </a:r>
            <a:r>
              <a:rPr b="1" lang="en">
                <a:solidFill>
                  <a:schemeClr val="dk1"/>
                </a:solidFill>
              </a:rPr>
              <a:t>priced lower</a:t>
            </a:r>
            <a:r>
              <a:rPr lang="en">
                <a:solidFill>
                  <a:schemeClr val="dk1"/>
                </a:solidFill>
              </a:rPr>
              <a:t> ($249 - $299) to stay more affordable than ultra-premium competitors.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Standard </a:t>
            </a:r>
            <a:r>
              <a:rPr b="1" lang="en">
                <a:solidFill>
                  <a:schemeClr val="dk1"/>
                </a:solidFill>
              </a:rPr>
              <a:t>Ring cameras range from $100 - $200</a:t>
            </a:r>
            <a:r>
              <a:rPr lang="en">
                <a:solidFill>
                  <a:schemeClr val="dk1"/>
                </a:solidFill>
              </a:rPr>
              <a:t>, so this device is positioned as a </a:t>
            </a:r>
            <a:r>
              <a:rPr b="1" lang="en">
                <a:solidFill>
                  <a:schemeClr val="dk1"/>
                </a:solidFill>
              </a:rPr>
              <a:t>premium but accessible</a:t>
            </a:r>
            <a:r>
              <a:rPr lang="en">
                <a:solidFill>
                  <a:schemeClr val="dk1"/>
                </a:solidFill>
              </a:rPr>
              <a:t> option, keeping it within Ring’s ecosystem.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Final Verdict: Primarily Value-Based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price is </a:t>
            </a:r>
            <a:r>
              <a:rPr b="1" lang="en">
                <a:solidFill>
                  <a:schemeClr val="dk1"/>
                </a:solidFill>
              </a:rPr>
              <a:t>not set based on competition alone</a:t>
            </a:r>
            <a:r>
              <a:rPr lang="en">
                <a:solidFill>
                  <a:schemeClr val="dk1"/>
                </a:solidFill>
              </a:rPr>
              <a:t> but rather on the </a:t>
            </a:r>
            <a:r>
              <a:rPr b="1" lang="en">
                <a:solidFill>
                  <a:schemeClr val="dk1"/>
                </a:solidFill>
              </a:rPr>
              <a:t>unique value the product delivers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It’s still positioned </a:t>
            </a:r>
            <a:r>
              <a:rPr b="1" lang="en">
                <a:solidFill>
                  <a:schemeClr val="dk1"/>
                </a:solidFill>
              </a:rPr>
              <a:t>competitively against premium security solutions</a:t>
            </a:r>
            <a:r>
              <a:rPr lang="en">
                <a:solidFill>
                  <a:schemeClr val="dk1"/>
                </a:solidFill>
              </a:rPr>
              <a:t>, making it accessible while maintaining strong margins.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3c11669b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33c11669b5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Annie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Objective: Attract potential customers and generate interest.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Content Marketing</a:t>
            </a:r>
            <a:r>
              <a:rPr lang="en">
                <a:solidFill>
                  <a:schemeClr val="dk1"/>
                </a:solidFill>
              </a:rPr>
              <a:t>: Blog posts on "Smart Home Security Trends," "How Drones are Changing Home Security," and "Best Home Security Gadgets."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Social Media Campaigns</a:t>
            </a:r>
            <a:r>
              <a:rPr lang="en">
                <a:solidFill>
                  <a:schemeClr val="dk1"/>
                </a:solidFill>
              </a:rPr>
              <a:t>: Instagram/Facebook ads showcasing how the cam autonomously patrols the home.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Influencer Partnerships</a:t>
            </a:r>
            <a:r>
              <a:rPr lang="en">
                <a:solidFill>
                  <a:schemeClr val="dk1"/>
                </a:solidFill>
              </a:rPr>
              <a:t>: Tech YouTubers and home security bloggers reviewing the product.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Paid Ads &amp; SEO</a:t>
            </a:r>
            <a:r>
              <a:rPr lang="en">
                <a:solidFill>
                  <a:schemeClr val="dk1"/>
                </a:solidFill>
              </a:rPr>
              <a:t>: Google Ads targeting keywords like "best home security cameras" and "smart home drone camera."</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generate demand for the Ring Always Home Cam, we are leveraging a multi-channel approach that builds awareness, engages potential customers, and drives conversions."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1️⃣ Content Marketing: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are creating high-quality blog posts, video content, and product comparisons to educate consumers about the benefits of autonomous home security. This includes SEO-optimized articles like 'How Smart Home Drones Are Changing Security' and video demonstrations highlighting real-world use cases."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2️⃣ Social Media Marketing: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are running targeted ad campaigns across Instagram, Facebook, and YouTube, using engaging videos and influencer collaborations. Our campaigns include interactive polls, user-generated content, and teaser clips showcasing the Always Home Cam in action."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3️⃣ Free Trials at Retail Stores: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build trust and firsthand experience, we are offering in-store demos and free trial opportunities at major retail locations like Best Buy and Amazon pop-ups, allowing customers to see the technology in action."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4️⃣ Limited-Time Offers &amp; Promotions: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drive urgency, we are introducing time-sensitive promotions such as 'Buy now and get 20% off your first Ring Protect subscription!' and exclusive early-bird discounts for pre-orders."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5️⃣ Engaging Taglines &amp; Calls-to-Action: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"We’re capturing attention with powerful taglines like 'Home security that flies to you!' and 'The future of home surveillance is here!'—designed to create curiosity and drive engagement across channels."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"By integrating these strategies, we ensure that we not only capture attention but also convert that interest into long-term customers and brand advocat</a:t>
            </a:r>
            <a:r>
              <a:rPr lang="en">
                <a:solidFill>
                  <a:schemeClr val="dk1"/>
                </a:solidFill>
              </a:rPr>
              <a:t>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3c29053890_3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3c29053890_3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3c29053890_3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3c29053890_3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Prenidha</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3c29053890_3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3c29053890_3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Prenidha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3c29053890_3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3c29053890_3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Prenidha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3d9d43a2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3d9d43a2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Neelima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359907f1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359907f1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efb59a9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efb59a9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Annie</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Annie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3c11669b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3c11669b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Annie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Annie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Annie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Aditi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TAM - </a:t>
            </a:r>
            <a:r>
              <a:rPr lang="en" u="sng">
                <a:solidFill>
                  <a:schemeClr val="hlink"/>
                </a:solidFill>
                <a:hlinkClick r:id="rId2"/>
              </a:rPr>
              <a:t>https://www.marketsandmarkets.com/Market-Reports/home-security-system-market-205573901.html?utm_source=chatgpt.com</a:t>
            </a:r>
            <a:endParaRPr/>
          </a:p>
          <a:p>
            <a:pPr indent="0" lvl="0" marL="0" rtl="0" algn="l">
              <a:lnSpc>
                <a:spcPct val="100000"/>
              </a:lnSpc>
              <a:spcBef>
                <a:spcPts val="0"/>
              </a:spcBef>
              <a:spcAft>
                <a:spcPts val="0"/>
              </a:spcAft>
              <a:buSzPts val="1100"/>
              <a:buNone/>
            </a:pPr>
            <a:r>
              <a:rPr lang="en"/>
              <a:t>SAM - </a:t>
            </a:r>
            <a:r>
              <a:rPr lang="en" u="sng">
                <a:solidFill>
                  <a:schemeClr val="hlink"/>
                </a:solidFill>
                <a:hlinkClick r:id="rId3"/>
              </a:rPr>
              <a:t>https://www.sphericalinsights.com/reports/north-america-home-security-systems-market?utm_source=chatgpt.com</a:t>
            </a:r>
            <a:endParaRPr/>
          </a:p>
          <a:p>
            <a:pPr indent="0" lvl="0" marL="0" rtl="0" algn="l">
              <a:lnSpc>
                <a:spcPct val="100000"/>
              </a:lnSpc>
              <a:spcBef>
                <a:spcPts val="0"/>
              </a:spcBef>
              <a:spcAft>
                <a:spcPts val="0"/>
              </a:spcAft>
              <a:buSzPts val="1100"/>
              <a:buNone/>
            </a:pPr>
            <a:r>
              <a:rPr lang="en"/>
              <a:t>SOM - </a:t>
            </a:r>
            <a:r>
              <a:rPr lang="en" u="sng">
                <a:solidFill>
                  <a:schemeClr val="hlink"/>
                </a:solidFill>
                <a:hlinkClick r:id="rId4"/>
              </a:rPr>
              <a:t>https://www.grandviewresearch.com/industry-analysis/smart-home-security-camera-market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let's talk about TAM—Total Addressable Market. This represents the </a:t>
            </a:r>
            <a:r>
              <a:rPr b="1" lang="en">
                <a:solidFill>
                  <a:schemeClr val="dk1"/>
                </a:solidFill>
              </a:rPr>
              <a:t>entire global demand</a:t>
            </a:r>
            <a:r>
              <a:rPr lang="en">
                <a:solidFill>
                  <a:schemeClr val="dk1"/>
                </a:solidFill>
              </a:rPr>
              <a:t> for home security solutions, without considering competition or business constraints. According to market research, the </a:t>
            </a:r>
            <a:r>
              <a:rPr b="1" lang="en">
                <a:solidFill>
                  <a:schemeClr val="dk1"/>
                </a:solidFill>
              </a:rPr>
              <a:t>global home security market was valued at $52.3 billion in 2021</a:t>
            </a:r>
            <a:r>
              <a:rPr lang="en">
                <a:solidFill>
                  <a:schemeClr val="dk1"/>
                </a:solidFill>
              </a:rPr>
              <a:t> and is projected to </a:t>
            </a:r>
            <a:r>
              <a:rPr b="1" lang="en">
                <a:solidFill>
                  <a:schemeClr val="dk1"/>
                </a:solidFill>
              </a:rPr>
              <a:t>reach $84.4 billion by 2027</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we refine our focus to SAM—the Serviceable Available Market. This is the portion of TAM, and it is based on our target market and product scope. Since we're focusing on North America, where the home security market is projected to grow to </a:t>
            </a:r>
            <a:r>
              <a:rPr b="1" lang="en">
                <a:solidFill>
                  <a:schemeClr val="dk1"/>
                </a:solidFill>
              </a:rPr>
              <a:t>$49.67 billion by 2032</a:t>
            </a:r>
            <a:r>
              <a:rPr lang="en">
                <a:solidFill>
                  <a:schemeClr val="dk1"/>
                </a:solidFill>
              </a:rPr>
              <a:t>, this becomes our SAM.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define SOM—the Serviceable Obtainable Market. This is the actual market share we can capture, factoring in competition and resources. In the U.S., Ring holds </a:t>
            </a:r>
            <a:r>
              <a:rPr b="1" lang="en">
                <a:solidFill>
                  <a:schemeClr val="dk1"/>
                </a:solidFill>
              </a:rPr>
              <a:t>28% of the home security market</a:t>
            </a:r>
            <a:r>
              <a:rPr lang="en">
                <a:solidFill>
                  <a:schemeClr val="dk1"/>
                </a:solidFill>
              </a:rPr>
              <a:t>, showing the dominance of key players. If 'Always Safe Home' aims to capture even a </a:t>
            </a:r>
            <a:r>
              <a:rPr b="1" lang="en">
                <a:solidFill>
                  <a:schemeClr val="dk1"/>
                </a:solidFill>
              </a:rPr>
              <a:t>5% share</a:t>
            </a:r>
            <a:r>
              <a:rPr lang="en">
                <a:solidFill>
                  <a:schemeClr val="dk1"/>
                </a:solidFill>
              </a:rPr>
              <a:t> of the North American market, that would represent a revenue opportunity of approximately </a:t>
            </a:r>
            <a:r>
              <a:rPr b="1" lang="en">
                <a:solidFill>
                  <a:schemeClr val="dk1"/>
                </a:solidFill>
              </a:rPr>
              <a:t>$2.5 billion by 2032</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TAM 1.84B</a:t>
            </a:r>
            <a:endParaRPr/>
          </a:p>
          <a:p>
            <a:pPr indent="0" lvl="0" marL="0" rtl="0" algn="l">
              <a:lnSpc>
                <a:spcPct val="100000"/>
              </a:lnSpc>
              <a:spcBef>
                <a:spcPts val="0"/>
              </a:spcBef>
              <a:spcAft>
                <a:spcPts val="0"/>
              </a:spcAft>
              <a:buSzPts val="1100"/>
              <a:buNone/>
            </a:pPr>
            <a:r>
              <a:rPr lang="en"/>
              <a:t>SAM  217M</a:t>
            </a:r>
            <a:endParaRPr/>
          </a:p>
          <a:p>
            <a:pPr indent="0" lvl="0" marL="0" rtl="0" algn="l">
              <a:lnSpc>
                <a:spcPct val="100000"/>
              </a:lnSpc>
              <a:spcBef>
                <a:spcPts val="0"/>
              </a:spcBef>
              <a:spcAft>
                <a:spcPts val="0"/>
              </a:spcAft>
              <a:buSzPts val="1100"/>
              <a:buNone/>
            </a:pPr>
            <a:r>
              <a:rPr lang="en"/>
              <a:t>SOM 2.19M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Aditi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333308cca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g333308cca6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Prenidha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Aditi</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Pruthvi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358dd008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3" name="Google Shape;1423;g3358dd008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Piyush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f43b6fa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33f43b6fa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Aditi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TAM - </a:t>
            </a:r>
            <a:r>
              <a:rPr lang="en" u="sng">
                <a:solidFill>
                  <a:schemeClr val="hlink"/>
                </a:solidFill>
                <a:hlinkClick r:id="rId2"/>
              </a:rPr>
              <a:t>https://www.marketsandmarkets.com/Market-Reports/home-security-system-market-205573901.html?utm_source=chatgpt.com</a:t>
            </a:r>
            <a:endParaRPr/>
          </a:p>
          <a:p>
            <a:pPr indent="0" lvl="0" marL="0" rtl="0" algn="l">
              <a:lnSpc>
                <a:spcPct val="100000"/>
              </a:lnSpc>
              <a:spcBef>
                <a:spcPts val="0"/>
              </a:spcBef>
              <a:spcAft>
                <a:spcPts val="0"/>
              </a:spcAft>
              <a:buSzPts val="1100"/>
              <a:buNone/>
            </a:pPr>
            <a:r>
              <a:rPr lang="en"/>
              <a:t>SAM - </a:t>
            </a:r>
            <a:r>
              <a:rPr lang="en" u="sng">
                <a:solidFill>
                  <a:schemeClr val="hlink"/>
                </a:solidFill>
                <a:hlinkClick r:id="rId3"/>
              </a:rPr>
              <a:t>https://www.sphericalinsights.com/reports/north-america-home-security-systems-market?utm_source=chatgpt.com</a:t>
            </a:r>
            <a:endParaRPr/>
          </a:p>
          <a:p>
            <a:pPr indent="0" lvl="0" marL="0" rtl="0" algn="l">
              <a:lnSpc>
                <a:spcPct val="100000"/>
              </a:lnSpc>
              <a:spcBef>
                <a:spcPts val="0"/>
              </a:spcBef>
              <a:spcAft>
                <a:spcPts val="0"/>
              </a:spcAft>
              <a:buSzPts val="1100"/>
              <a:buNone/>
            </a:pPr>
            <a:r>
              <a:rPr lang="en"/>
              <a:t>SOM - </a:t>
            </a:r>
            <a:r>
              <a:rPr lang="en" u="sng">
                <a:solidFill>
                  <a:schemeClr val="hlink"/>
                </a:solidFill>
                <a:hlinkClick r:id="rId4"/>
              </a:rPr>
              <a:t>https://www.grandviewresearch.com/industry-analysis/smart-home-security-camera-market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let's talk about TAM—Total Addressable Market. This represents the </a:t>
            </a:r>
            <a:r>
              <a:rPr b="1" lang="en">
                <a:solidFill>
                  <a:schemeClr val="dk1"/>
                </a:solidFill>
              </a:rPr>
              <a:t>entire global demand</a:t>
            </a:r>
            <a:r>
              <a:rPr lang="en">
                <a:solidFill>
                  <a:schemeClr val="dk1"/>
                </a:solidFill>
              </a:rPr>
              <a:t> for home security solutions, without considering competition or business constraints. According to market research, the </a:t>
            </a:r>
            <a:r>
              <a:rPr b="1" lang="en">
                <a:solidFill>
                  <a:schemeClr val="dk1"/>
                </a:solidFill>
              </a:rPr>
              <a:t>global home security market was valued at $52.3 billion in 2021</a:t>
            </a:r>
            <a:r>
              <a:rPr lang="en">
                <a:solidFill>
                  <a:schemeClr val="dk1"/>
                </a:solidFill>
              </a:rPr>
              <a:t> and is projected to </a:t>
            </a:r>
            <a:r>
              <a:rPr b="1" lang="en">
                <a:solidFill>
                  <a:schemeClr val="dk1"/>
                </a:solidFill>
              </a:rPr>
              <a:t>reach $84.4 billion by 2027</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we refine our focus to SAM—the Serviceable Available Market. This is the portion of TAM, and it is based on our target market and product scope. Since we're focusing on North America, where the home security market is projected to grow to </a:t>
            </a:r>
            <a:r>
              <a:rPr b="1" lang="en">
                <a:solidFill>
                  <a:schemeClr val="dk1"/>
                </a:solidFill>
              </a:rPr>
              <a:t>$49.67 billion by 2032</a:t>
            </a:r>
            <a:r>
              <a:rPr lang="en">
                <a:solidFill>
                  <a:schemeClr val="dk1"/>
                </a:solidFill>
              </a:rPr>
              <a:t>, this becomes our SAM.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define SOM—the Serviceable Obtainable Market. This is the actual market share we can capture, factoring in competition and resources. In the U.S., Ring holds </a:t>
            </a:r>
            <a:r>
              <a:rPr b="1" lang="en">
                <a:solidFill>
                  <a:schemeClr val="dk1"/>
                </a:solidFill>
              </a:rPr>
              <a:t>28% of the home security market</a:t>
            </a:r>
            <a:r>
              <a:rPr lang="en">
                <a:solidFill>
                  <a:schemeClr val="dk1"/>
                </a:solidFill>
              </a:rPr>
              <a:t>, showing the dominance of key players. If 'Always Safe Home' aims to capture even a </a:t>
            </a:r>
            <a:r>
              <a:rPr b="1" lang="en">
                <a:solidFill>
                  <a:schemeClr val="dk1"/>
                </a:solidFill>
              </a:rPr>
              <a:t>5% share</a:t>
            </a:r>
            <a:r>
              <a:rPr lang="en">
                <a:solidFill>
                  <a:schemeClr val="dk1"/>
                </a:solidFill>
              </a:rPr>
              <a:t> of the North American market, that would represent a revenue opportunity of approximately </a:t>
            </a:r>
            <a:r>
              <a:rPr b="1" lang="en">
                <a:solidFill>
                  <a:schemeClr val="dk1"/>
                </a:solidFill>
              </a:rPr>
              <a:t>$2.5 billion by 2032</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TAM 1.84B</a:t>
            </a:r>
            <a:endParaRPr/>
          </a:p>
          <a:p>
            <a:pPr indent="0" lvl="0" marL="0" rtl="0" algn="l">
              <a:lnSpc>
                <a:spcPct val="100000"/>
              </a:lnSpc>
              <a:spcBef>
                <a:spcPts val="0"/>
              </a:spcBef>
              <a:spcAft>
                <a:spcPts val="0"/>
              </a:spcAft>
              <a:buSzPts val="1100"/>
              <a:buNone/>
            </a:pPr>
            <a:r>
              <a:rPr lang="en"/>
              <a:t>SAM  217M</a:t>
            </a:r>
            <a:endParaRPr/>
          </a:p>
          <a:p>
            <a:pPr indent="0" lvl="0" marL="0" rtl="0" algn="l">
              <a:lnSpc>
                <a:spcPct val="100000"/>
              </a:lnSpc>
              <a:spcBef>
                <a:spcPts val="0"/>
              </a:spcBef>
              <a:spcAft>
                <a:spcPts val="0"/>
              </a:spcAft>
              <a:buSzPts val="1100"/>
              <a:buNone/>
            </a:pPr>
            <a:r>
              <a:rPr lang="en"/>
              <a:t>SOM 2.19M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9" name="Google Shape;14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Neelima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3efb59a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3efb59a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$249 - $299</a:t>
            </a:r>
            <a:r>
              <a:rPr lang="en">
                <a:solidFill>
                  <a:schemeClr val="dk1"/>
                </a:solidFill>
              </a:rPr>
              <a:t> price point for the </a:t>
            </a:r>
            <a:r>
              <a:rPr b="1" lang="en">
                <a:solidFill>
                  <a:schemeClr val="dk1"/>
                </a:solidFill>
              </a:rPr>
              <a:t>Ring Always Home Cam</a:t>
            </a:r>
            <a:r>
              <a:rPr lang="en">
                <a:solidFill>
                  <a:schemeClr val="dk1"/>
                </a:solidFill>
              </a:rPr>
              <a:t> aligns more with </a:t>
            </a:r>
            <a:r>
              <a:rPr b="1" lang="en">
                <a:solidFill>
                  <a:schemeClr val="dk1"/>
                </a:solidFill>
              </a:rPr>
              <a:t>Value-Based Pricing</a:t>
            </a:r>
            <a:r>
              <a:rPr lang="en">
                <a:solidFill>
                  <a:schemeClr val="dk1"/>
                </a:solidFill>
              </a:rPr>
              <a:t> rather than </a:t>
            </a:r>
            <a:r>
              <a:rPr b="1" lang="en">
                <a:solidFill>
                  <a:schemeClr val="dk1"/>
                </a:solidFill>
              </a:rPr>
              <a:t>Competitive Pricing</a:t>
            </a:r>
            <a:r>
              <a:rPr lang="en">
                <a:solidFill>
                  <a:schemeClr val="dk1"/>
                </a:solidFill>
              </a:rPr>
              <a:t>, though elements of both strategies are present.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Why is it Value-Based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Pricing Justifies Unique Value</a:t>
            </a:r>
            <a:r>
              <a:rPr lang="en">
                <a:solidFill>
                  <a:schemeClr val="dk1"/>
                </a:solidFill>
              </a:rPr>
              <a:t> → The Ring Always Home Cam is an autonomous security drone, a </a:t>
            </a:r>
            <a:r>
              <a:rPr b="1" lang="en">
                <a:solidFill>
                  <a:schemeClr val="dk1"/>
                </a:solidFill>
              </a:rPr>
              <a:t>first-of-its-kind</a:t>
            </a:r>
            <a:r>
              <a:rPr lang="en">
                <a:solidFill>
                  <a:schemeClr val="dk1"/>
                </a:solidFill>
              </a:rPr>
              <a:t> consumer product. The price is set based on the </a:t>
            </a:r>
            <a:r>
              <a:rPr b="1" lang="en">
                <a:solidFill>
                  <a:schemeClr val="dk1"/>
                </a:solidFill>
              </a:rPr>
              <a:t>value it provides</a:t>
            </a:r>
            <a:r>
              <a:rPr lang="en">
                <a:solidFill>
                  <a:schemeClr val="dk1"/>
                </a:solidFill>
              </a:rPr>
              <a:t> (AI-powered home surveillance, automated patrolling, and real-time alerts).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Solves a Pain Point</a:t>
            </a:r>
            <a:r>
              <a:rPr lang="en">
                <a:solidFill>
                  <a:schemeClr val="dk1"/>
                </a:solidFill>
              </a:rPr>
              <a:t> → Instead of installing multiple security cameras, this single device provides </a:t>
            </a:r>
            <a:r>
              <a:rPr b="1" lang="en">
                <a:solidFill>
                  <a:schemeClr val="dk1"/>
                </a:solidFill>
              </a:rPr>
              <a:t>whole-home coverage</a:t>
            </a:r>
            <a:r>
              <a:rPr lang="en">
                <a:solidFill>
                  <a:schemeClr val="dk1"/>
                </a:solidFill>
              </a:rPr>
              <a:t>, making it a cost-effective alternative despite its higher price.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Willingness to Pay</a:t>
            </a:r>
            <a:r>
              <a:rPr lang="en">
                <a:solidFill>
                  <a:schemeClr val="dk1"/>
                </a:solidFill>
              </a:rPr>
              <a:t> → Customers who invest in home security products (like Ring users) value </a:t>
            </a:r>
            <a:r>
              <a:rPr b="1" lang="en">
                <a:solidFill>
                  <a:schemeClr val="dk1"/>
                </a:solidFill>
              </a:rPr>
              <a:t>peace of mind</a:t>
            </a:r>
            <a:r>
              <a:rPr lang="en">
                <a:solidFill>
                  <a:schemeClr val="dk1"/>
                </a:solidFill>
              </a:rPr>
              <a:t>, which </a:t>
            </a:r>
            <a:r>
              <a:rPr b="1" lang="en">
                <a:solidFill>
                  <a:schemeClr val="dk1"/>
                </a:solidFill>
              </a:rPr>
              <a:t>justifies a premium price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Why It’s NOT Purely Competitive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Lack of Direct Competitors</a:t>
            </a:r>
            <a:r>
              <a:rPr lang="en">
                <a:solidFill>
                  <a:schemeClr val="dk1"/>
                </a:solidFill>
              </a:rPr>
              <a:t> → No other </a:t>
            </a:r>
            <a:r>
              <a:rPr b="1" lang="en">
                <a:solidFill>
                  <a:schemeClr val="dk1"/>
                </a:solidFill>
              </a:rPr>
              <a:t>major brand offers an autonomous security drone</a:t>
            </a:r>
            <a:r>
              <a:rPr lang="en">
                <a:solidFill>
                  <a:schemeClr val="dk1"/>
                </a:solidFill>
              </a:rPr>
              <a:t>. Unlike regular security cameras, it has unique features that set it apart.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Higher Perceived Value</a:t>
            </a:r>
            <a:r>
              <a:rPr lang="en">
                <a:solidFill>
                  <a:schemeClr val="dk1"/>
                </a:solidFill>
              </a:rPr>
              <a:t> → Unlike standard security cameras priced at </a:t>
            </a:r>
            <a:r>
              <a:rPr b="1" lang="en">
                <a:solidFill>
                  <a:schemeClr val="dk1"/>
                </a:solidFill>
              </a:rPr>
              <a:t>$100 - $200</a:t>
            </a:r>
            <a:r>
              <a:rPr lang="en">
                <a:solidFill>
                  <a:schemeClr val="dk1"/>
                </a:solidFill>
              </a:rPr>
              <a:t>, this product justifies its higher price through advanced AI, mobility, and automation.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But There’s Some Competitive Pricing Too...</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a:t>
            </a:r>
            <a:r>
              <a:rPr b="1" lang="en">
                <a:solidFill>
                  <a:schemeClr val="dk1"/>
                </a:solidFill>
              </a:rPr>
              <a:t>Nest Cam IQ</a:t>
            </a:r>
            <a:r>
              <a:rPr lang="en">
                <a:solidFill>
                  <a:schemeClr val="dk1"/>
                </a:solidFill>
              </a:rPr>
              <a:t> (a premium smart security camera) was priced at </a:t>
            </a:r>
            <a:r>
              <a:rPr b="1" lang="en">
                <a:solidFill>
                  <a:schemeClr val="dk1"/>
                </a:solidFill>
              </a:rPr>
              <a:t>$399</a:t>
            </a:r>
            <a:r>
              <a:rPr lang="en">
                <a:solidFill>
                  <a:schemeClr val="dk1"/>
                </a:solidFill>
              </a:rPr>
              <a:t> before discontinuation. Ring strategically </a:t>
            </a:r>
            <a:r>
              <a:rPr b="1" lang="en">
                <a:solidFill>
                  <a:schemeClr val="dk1"/>
                </a:solidFill>
              </a:rPr>
              <a:t>priced lower</a:t>
            </a:r>
            <a:r>
              <a:rPr lang="en">
                <a:solidFill>
                  <a:schemeClr val="dk1"/>
                </a:solidFill>
              </a:rPr>
              <a:t> ($249 - $299) to stay more affordable than ultra-premium competitors.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Standard </a:t>
            </a:r>
            <a:r>
              <a:rPr b="1" lang="en">
                <a:solidFill>
                  <a:schemeClr val="dk1"/>
                </a:solidFill>
              </a:rPr>
              <a:t>Ring cameras range from $100 - $200</a:t>
            </a:r>
            <a:r>
              <a:rPr lang="en">
                <a:solidFill>
                  <a:schemeClr val="dk1"/>
                </a:solidFill>
              </a:rPr>
              <a:t>, so this device is positioned as a </a:t>
            </a:r>
            <a:r>
              <a:rPr b="1" lang="en">
                <a:solidFill>
                  <a:schemeClr val="dk1"/>
                </a:solidFill>
              </a:rPr>
              <a:t>premium but accessible</a:t>
            </a:r>
            <a:r>
              <a:rPr lang="en">
                <a:solidFill>
                  <a:schemeClr val="dk1"/>
                </a:solidFill>
              </a:rPr>
              <a:t> option, keeping it within Ring’s ecosystem.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Final Verdict: Primarily Value-Based Pricing</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price is </a:t>
            </a:r>
            <a:r>
              <a:rPr b="1" lang="en">
                <a:solidFill>
                  <a:schemeClr val="dk1"/>
                </a:solidFill>
              </a:rPr>
              <a:t>not set based on competition alone</a:t>
            </a:r>
            <a:r>
              <a:rPr lang="en">
                <a:solidFill>
                  <a:schemeClr val="dk1"/>
                </a:solidFill>
              </a:rPr>
              <a:t> but rather on the </a:t>
            </a:r>
            <a:r>
              <a:rPr b="1" lang="en">
                <a:solidFill>
                  <a:schemeClr val="dk1"/>
                </a:solidFill>
              </a:rPr>
              <a:t>unique value the product delivers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It’s still positioned </a:t>
            </a:r>
            <a:r>
              <a:rPr b="1" lang="en">
                <a:solidFill>
                  <a:schemeClr val="dk1"/>
                </a:solidFill>
              </a:rPr>
              <a:t>competitively against premium security solutions</a:t>
            </a:r>
            <a:r>
              <a:rPr lang="en">
                <a:solidFill>
                  <a:schemeClr val="dk1"/>
                </a:solidFill>
              </a:rPr>
              <a:t>, making it accessible while maintaining strong margins.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30334d18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30334d18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Prenidha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33184c30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33184c30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Prenidha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Pruthvi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d9d43a2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d9d43a2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Neelima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Neelima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358dd0083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3358dd00837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Piyush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g3333184c30d_0_7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g3333184c30d_0_7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g3333184c30d_0_7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g3333184c30d_0_7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g3333184c30d_0_7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g3333184c30d_0_7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g3333184c30d_0_7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4" name="Google Shape;64;g3333184c30d_0_7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g3333184c30d_0_7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g3333184c30d_0_7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8" name="Google Shape;68;g3333184c30d_0_7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9" name="Google Shape;69;g3333184c30d_0_7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g3333184c30d_0_7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g3333184c30d_0_7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g3333184c30d_0_7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g3333184c30d_0_7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6" name="Google Shape;76;g3333184c30d_0_7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g3333184c30d_0_7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g3333184c30d_0_7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g3333184c30d_0_7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333184c30d_0_7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g3333184c30d_0_7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g3333184c30d_0_7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5" name="Google Shape;85;g3333184c30d_0_7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g3333184c30d_0_7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88" name="Google Shape;88;g3333184c30d_0_7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g3333184c30d_0_7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g3333184c30d_0_7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2" name="Google Shape;92;g3333184c30d_0_7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g3333184c30d_0_7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g3333184c30d_0_7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g3333184c30d_0_7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g3333184c30d_0_7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www.youtube.com/watch?v=i2jFN_QEcS4" TargetMode="External"/><Relationship Id="rId4" Type="http://schemas.openxmlformats.org/officeDocument/2006/relationships/image" Target="../media/image12.jpg"/><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dvm360.com/view/pet-owner-survey-reports-separation-anxiety-statistics" TargetMode="External"/><Relationship Id="rId4" Type="http://schemas.openxmlformats.org/officeDocument/2006/relationships/hyperlink" Target="https://public.tableau.com/app/profile/portlandpolicebureau/viz/New_Monthly_Neighborhood/MonthlyOffenseTotals" TargetMode="External"/><Relationship Id="rId5" Type="http://schemas.openxmlformats.org/officeDocument/2006/relationships/hyperlink" Target="https://www.moneygeek.com/insurance/homeowners/homeowners-insurance-statistics/?utm_source=chatgp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
          <p:cNvSpPr txBox="1"/>
          <p:nvPr/>
        </p:nvSpPr>
        <p:spPr>
          <a:xfrm>
            <a:off x="339400" y="463175"/>
            <a:ext cx="8553000" cy="19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100"/>
              <a:buFont typeface="Arial"/>
              <a:buNone/>
            </a:pPr>
            <a:r>
              <a:rPr b="0" i="0" lang="en" sz="4100" u="none" cap="none" strike="noStrike">
                <a:solidFill>
                  <a:srgbClr val="741B47"/>
                </a:solidFill>
                <a:latin typeface="Fira Sans Extra Condensed SemiBold"/>
                <a:ea typeface="Fira Sans Extra Condensed SemiBold"/>
                <a:cs typeface="Fira Sans Extra Condensed SemiBold"/>
                <a:sym typeface="Fira Sans Extra Condensed SemiBold"/>
              </a:rPr>
              <a:t>ETM 555 - Technology Marketing</a:t>
            </a:r>
            <a:endParaRPr b="0" i="0" sz="4100" u="none" cap="none" strike="noStrike">
              <a:solidFill>
                <a:srgbClr val="741B47"/>
              </a:solidFill>
              <a:latin typeface="Fira Sans Extra Condensed SemiBold"/>
              <a:ea typeface="Fira Sans Extra Condensed SemiBold"/>
              <a:cs typeface="Fira Sans Extra Condensed SemiBold"/>
              <a:sym typeface="Fira Sans Extra Condensed SemiBold"/>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741B47"/>
              </a:solidFill>
              <a:latin typeface="Fira Sans Extra Condensed SemiBold"/>
              <a:ea typeface="Fira Sans Extra Condensed SemiBold"/>
              <a:cs typeface="Fira Sans Extra Condensed SemiBold"/>
              <a:sym typeface="Fira Sans Extra Condensed SemiBold"/>
            </a:endParaRPr>
          </a:p>
          <a:p>
            <a:pPr indent="0" lvl="0" marL="0" marR="0" rtl="0" algn="ctr">
              <a:lnSpc>
                <a:spcPct val="100000"/>
              </a:lnSpc>
              <a:spcBef>
                <a:spcPts val="0"/>
              </a:spcBef>
              <a:spcAft>
                <a:spcPts val="0"/>
              </a:spcAft>
              <a:buClr>
                <a:srgbClr val="000000"/>
              </a:buClr>
              <a:buSzPts val="4100"/>
              <a:buFont typeface="Arial"/>
              <a:buNone/>
            </a:pPr>
            <a:r>
              <a:rPr b="0" i="0" lang="en" sz="4100" u="none" cap="none" strike="noStrike">
                <a:solidFill>
                  <a:srgbClr val="741B47"/>
                </a:solidFill>
                <a:latin typeface="Fira Sans Extra Condensed SemiBold"/>
                <a:ea typeface="Fira Sans Extra Condensed SemiBold"/>
                <a:cs typeface="Fira Sans Extra Condensed SemiBold"/>
                <a:sym typeface="Fira Sans Extra Condensed SemiBold"/>
              </a:rPr>
              <a:t>Marketing Plan - Always Home Camera</a:t>
            </a:r>
            <a:endParaRPr b="0" i="0" sz="4300" u="none" cap="none" strike="noStrike">
              <a:solidFill>
                <a:srgbClr val="741B47"/>
              </a:solidFill>
              <a:latin typeface="Fira Sans Extra Condensed SemiBold"/>
              <a:ea typeface="Fira Sans Extra Condensed SemiBold"/>
              <a:cs typeface="Fira Sans Extra Condensed SemiBold"/>
              <a:sym typeface="Fira Sans Extra Condensed SemiBold"/>
            </a:endParaRPr>
          </a:p>
        </p:txBody>
      </p:sp>
      <p:sp>
        <p:nvSpPr>
          <p:cNvPr id="100" name="Google Shape;100;p1"/>
          <p:cNvSpPr txBox="1"/>
          <p:nvPr/>
        </p:nvSpPr>
        <p:spPr>
          <a:xfrm>
            <a:off x="457200" y="2921600"/>
            <a:ext cx="3667500" cy="19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Team 1 - Members</a:t>
            </a:r>
            <a:br>
              <a:rPr b="1" i="0" lang="en" sz="1200" u="none" cap="none" strike="noStrike">
                <a:solidFill>
                  <a:schemeClr val="dk1"/>
                </a:solidFill>
                <a:latin typeface="Roboto"/>
                <a:ea typeface="Roboto"/>
                <a:cs typeface="Roboto"/>
                <a:sym typeface="Roboto"/>
              </a:rPr>
            </a:br>
            <a:endParaRPr b="1" i="0" sz="1200" u="none" cap="none" strike="noStrike">
              <a:solidFill>
                <a:schemeClr val="dk1"/>
              </a:solidFill>
              <a:latin typeface="Roboto"/>
              <a:ea typeface="Roboto"/>
              <a:cs typeface="Roboto"/>
              <a:sym typeface="Roboto"/>
            </a:endParaRPr>
          </a:p>
          <a:p>
            <a:pPr indent="-304800" lvl="0" marL="457200" marR="0" rtl="0" algn="l">
              <a:lnSpc>
                <a:spcPct val="100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Alan Vijay, Prenidha</a:t>
            </a:r>
            <a:endParaRPr b="0" i="0" sz="1200" u="none" cap="none" strike="noStrike">
              <a:solidFill>
                <a:schemeClr val="dk1"/>
              </a:solidFill>
              <a:latin typeface="Roboto"/>
              <a:ea typeface="Roboto"/>
              <a:cs typeface="Roboto"/>
              <a:sym typeface="Roboto"/>
            </a:endParaRPr>
          </a:p>
          <a:p>
            <a:pPr indent="-304800" lvl="0" marL="457200" marR="0" rtl="0" algn="l">
              <a:lnSpc>
                <a:spcPct val="100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Hammigi Bhaktavatsala, Pruthvi</a:t>
            </a:r>
            <a:endParaRPr b="0" i="0" sz="1200" u="none" cap="none" strike="noStrike">
              <a:solidFill>
                <a:schemeClr val="dk1"/>
              </a:solidFill>
              <a:latin typeface="Roboto"/>
              <a:ea typeface="Roboto"/>
              <a:cs typeface="Roboto"/>
              <a:sym typeface="Roboto"/>
            </a:endParaRPr>
          </a:p>
          <a:p>
            <a:pPr indent="-304800" lvl="0" marL="457200" marR="0" rtl="0" algn="l">
              <a:lnSpc>
                <a:spcPct val="100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Patil, Neelima</a:t>
            </a:r>
            <a:endParaRPr b="0" i="0" sz="1200" u="none" cap="none" strike="noStrike">
              <a:solidFill>
                <a:schemeClr val="dk1"/>
              </a:solidFill>
              <a:latin typeface="Roboto"/>
              <a:ea typeface="Roboto"/>
              <a:cs typeface="Roboto"/>
              <a:sym typeface="Roboto"/>
            </a:endParaRPr>
          </a:p>
          <a:p>
            <a:pPr indent="-304800" lvl="0" marL="457200" marR="0" rtl="0" algn="l">
              <a:lnSpc>
                <a:spcPct val="100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Prem Kumar, Annie Catherine</a:t>
            </a:r>
            <a:endParaRPr b="0" i="0" sz="1200" u="none" cap="none" strike="noStrike">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Rajkarne, Piyush Vilas </a:t>
            </a:r>
            <a:endParaRPr sz="1200">
              <a:solidFill>
                <a:schemeClr val="dk1"/>
              </a:solidFill>
              <a:latin typeface="Roboto"/>
              <a:ea typeface="Roboto"/>
              <a:cs typeface="Roboto"/>
              <a:sym typeface="Roboto"/>
            </a:endParaRPr>
          </a:p>
          <a:p>
            <a:pPr indent="-304800" lvl="0" marL="457200" marR="0" rtl="0" algn="l">
              <a:lnSpc>
                <a:spcPct val="100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Sonawane, Aditi Vijay</a:t>
            </a:r>
            <a:endParaRPr b="0" i="0" sz="12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0" i="0" sz="1200" u="none" cap="none" strike="noStrike">
              <a:solidFill>
                <a:schemeClr val="dk1"/>
              </a:solidFill>
              <a:latin typeface="Roboto"/>
              <a:ea typeface="Roboto"/>
              <a:cs typeface="Roboto"/>
              <a:sym typeface="Roboto"/>
            </a:endParaRPr>
          </a:p>
        </p:txBody>
      </p:sp>
      <p:pic>
        <p:nvPicPr>
          <p:cNvPr id="101" name="Google Shape;101;p1"/>
          <p:cNvPicPr preferRelativeResize="0"/>
          <p:nvPr/>
        </p:nvPicPr>
        <p:blipFill rotWithShape="1">
          <a:blip r:embed="rId3">
            <a:alphaModFix/>
          </a:blip>
          <a:srcRect b="0" l="0" r="0" t="0"/>
          <a:stretch/>
        </p:blipFill>
        <p:spPr>
          <a:xfrm>
            <a:off x="4572003" y="2706500"/>
            <a:ext cx="3619521" cy="201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g33cd353be88_2_0"/>
          <p:cNvGrpSpPr/>
          <p:nvPr/>
        </p:nvGrpSpPr>
        <p:grpSpPr>
          <a:xfrm>
            <a:off x="2884953" y="1265621"/>
            <a:ext cx="2797232" cy="2756412"/>
            <a:chOff x="2690100" y="1887225"/>
            <a:chExt cx="2255650" cy="2222375"/>
          </a:xfrm>
        </p:grpSpPr>
        <p:sp>
          <p:nvSpPr>
            <p:cNvPr id="659" name="Google Shape;659;g33cd353be88_2_0"/>
            <p:cNvSpPr/>
            <p:nvPr/>
          </p:nvSpPr>
          <p:spPr>
            <a:xfrm>
              <a:off x="2742350" y="3174550"/>
              <a:ext cx="824200" cy="847975"/>
            </a:xfrm>
            <a:custGeom>
              <a:rect b="b" l="l" r="r" t="t"/>
              <a:pathLst>
                <a:path extrusionOk="0" h="33919" w="32968">
                  <a:moveTo>
                    <a:pt x="17735" y="1"/>
                  </a:moveTo>
                  <a:lnTo>
                    <a:pt x="0" y="4055"/>
                  </a:lnTo>
                  <a:cubicBezTo>
                    <a:pt x="3452" y="17577"/>
                    <a:pt x="13365" y="28566"/>
                    <a:pt x="26159" y="33918"/>
                  </a:cubicBezTo>
                  <a:lnTo>
                    <a:pt x="32968" y="18052"/>
                  </a:lnTo>
                  <a:cubicBezTo>
                    <a:pt x="25494" y="14727"/>
                    <a:pt x="19793" y="8045"/>
                    <a:pt x="1773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3cd353be88_2_0"/>
            <p:cNvSpPr/>
            <p:nvPr/>
          </p:nvSpPr>
          <p:spPr>
            <a:xfrm>
              <a:off x="2708300" y="2051100"/>
              <a:ext cx="779075" cy="1224825"/>
            </a:xfrm>
            <a:custGeom>
              <a:rect b="b" l="l" r="r" t="t"/>
              <a:pathLst>
                <a:path extrusionOk="0" h="48993" w="31163">
                  <a:moveTo>
                    <a:pt x="22169" y="1"/>
                  </a:moveTo>
                  <a:cubicBezTo>
                    <a:pt x="9026" y="8013"/>
                    <a:pt x="0" y="22454"/>
                    <a:pt x="0" y="38542"/>
                  </a:cubicBezTo>
                  <a:cubicBezTo>
                    <a:pt x="0" y="42152"/>
                    <a:pt x="507" y="45636"/>
                    <a:pt x="1362" y="48993"/>
                  </a:cubicBezTo>
                  <a:lnTo>
                    <a:pt x="19097" y="44939"/>
                  </a:lnTo>
                  <a:cubicBezTo>
                    <a:pt x="18590" y="42880"/>
                    <a:pt x="18274" y="40727"/>
                    <a:pt x="18274" y="38542"/>
                  </a:cubicBezTo>
                  <a:cubicBezTo>
                    <a:pt x="18274" y="28978"/>
                    <a:pt x="23467" y="20491"/>
                    <a:pt x="31163" y="15740"/>
                  </a:cubicBezTo>
                  <a:lnTo>
                    <a:pt x="2216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33cd353be88_2_0"/>
            <p:cNvSpPr/>
            <p:nvPr/>
          </p:nvSpPr>
          <p:spPr>
            <a:xfrm>
              <a:off x="3262500" y="1887225"/>
              <a:ext cx="1595375" cy="891500"/>
            </a:xfrm>
            <a:custGeom>
              <a:rect b="b" l="l" r="r" t="t"/>
              <a:pathLst>
                <a:path extrusionOk="0" h="35660" w="63815">
                  <a:moveTo>
                    <a:pt x="22898" y="0"/>
                  </a:moveTo>
                  <a:cubicBezTo>
                    <a:pt x="14600" y="0"/>
                    <a:pt x="6778" y="2439"/>
                    <a:pt x="1" y="6556"/>
                  </a:cubicBezTo>
                  <a:lnTo>
                    <a:pt x="8995" y="22295"/>
                  </a:lnTo>
                  <a:cubicBezTo>
                    <a:pt x="13080" y="19762"/>
                    <a:pt x="17831" y="18273"/>
                    <a:pt x="22898" y="18273"/>
                  </a:cubicBezTo>
                  <a:cubicBezTo>
                    <a:pt x="30625" y="18273"/>
                    <a:pt x="37655" y="21693"/>
                    <a:pt x="42564" y="27077"/>
                  </a:cubicBezTo>
                  <a:lnTo>
                    <a:pt x="42532" y="27109"/>
                  </a:lnTo>
                  <a:cubicBezTo>
                    <a:pt x="44781" y="29579"/>
                    <a:pt x="46618" y="32493"/>
                    <a:pt x="47853" y="35659"/>
                  </a:cubicBezTo>
                  <a:lnTo>
                    <a:pt x="63814" y="29357"/>
                  </a:lnTo>
                  <a:cubicBezTo>
                    <a:pt x="61882" y="24132"/>
                    <a:pt x="59064" y="19382"/>
                    <a:pt x="55517" y="15265"/>
                  </a:cubicBezTo>
                  <a:lnTo>
                    <a:pt x="55548" y="15201"/>
                  </a:lnTo>
                  <a:cubicBezTo>
                    <a:pt x="47536" y="5954"/>
                    <a:pt x="35945" y="0"/>
                    <a:pt x="22898"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3cd353be88_2_0"/>
            <p:cNvSpPr/>
            <p:nvPr/>
          </p:nvSpPr>
          <p:spPr>
            <a:xfrm>
              <a:off x="4592600" y="2243500"/>
              <a:ext cx="353150" cy="321450"/>
            </a:xfrm>
            <a:custGeom>
              <a:rect b="b" l="l" r="r" t="t"/>
              <a:pathLst>
                <a:path extrusionOk="0" h="12858" w="14126">
                  <a:moveTo>
                    <a:pt x="1" y="0"/>
                  </a:moveTo>
                  <a:lnTo>
                    <a:pt x="8298" y="12858"/>
                  </a:lnTo>
                  <a:lnTo>
                    <a:pt x="14125"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33cd353be88_2_0"/>
            <p:cNvSpPr/>
            <p:nvPr/>
          </p:nvSpPr>
          <p:spPr>
            <a:xfrm>
              <a:off x="2690100" y="2243500"/>
              <a:ext cx="353925" cy="321450"/>
            </a:xfrm>
            <a:custGeom>
              <a:rect b="b" l="l" r="r" t="t"/>
              <a:pathLst>
                <a:path extrusionOk="0" h="12858" w="14157">
                  <a:moveTo>
                    <a:pt x="0" y="0"/>
                  </a:moveTo>
                  <a:lnTo>
                    <a:pt x="5827" y="12858"/>
                  </a:lnTo>
                  <a:lnTo>
                    <a:pt x="14156"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3cd353be88_2_0"/>
            <p:cNvSpPr/>
            <p:nvPr/>
          </p:nvSpPr>
          <p:spPr>
            <a:xfrm>
              <a:off x="3393925" y="2619575"/>
              <a:ext cx="1535200" cy="1490025"/>
            </a:xfrm>
            <a:custGeom>
              <a:rect b="b" l="l" r="r" t="t"/>
              <a:pathLst>
                <a:path extrusionOk="0" h="59601" w="61408">
                  <a:moveTo>
                    <a:pt x="58557" y="0"/>
                  </a:moveTo>
                  <a:lnTo>
                    <a:pt x="42564" y="6302"/>
                  </a:lnTo>
                  <a:cubicBezTo>
                    <a:pt x="43704" y="9247"/>
                    <a:pt x="44369" y="12446"/>
                    <a:pt x="44369" y="15739"/>
                  </a:cubicBezTo>
                  <a:cubicBezTo>
                    <a:pt x="44369" y="30370"/>
                    <a:pt x="32177" y="42563"/>
                    <a:pt x="17546" y="42563"/>
                  </a:cubicBezTo>
                  <a:cubicBezTo>
                    <a:pt x="13745" y="42563"/>
                    <a:pt x="10103" y="41708"/>
                    <a:pt x="6778" y="40219"/>
                  </a:cubicBezTo>
                  <a:lnTo>
                    <a:pt x="1" y="56086"/>
                  </a:lnTo>
                  <a:cubicBezTo>
                    <a:pt x="5416" y="58334"/>
                    <a:pt x="11370" y="59601"/>
                    <a:pt x="17546" y="59601"/>
                  </a:cubicBezTo>
                  <a:cubicBezTo>
                    <a:pt x="41899" y="59601"/>
                    <a:pt x="61407" y="40124"/>
                    <a:pt x="61407" y="15739"/>
                  </a:cubicBezTo>
                  <a:cubicBezTo>
                    <a:pt x="61407" y="10229"/>
                    <a:pt x="60362" y="4940"/>
                    <a:pt x="5855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33cd353be88_2_0"/>
            <p:cNvSpPr/>
            <p:nvPr/>
          </p:nvSpPr>
          <p:spPr>
            <a:xfrm>
              <a:off x="4516600" y="3503925"/>
              <a:ext cx="350775" cy="336500"/>
            </a:xfrm>
            <a:custGeom>
              <a:rect b="b" l="l" r="r" t="t"/>
              <a:pathLst>
                <a:path extrusionOk="0" h="13460" w="14031">
                  <a:moveTo>
                    <a:pt x="9755" y="0"/>
                  </a:moveTo>
                  <a:lnTo>
                    <a:pt x="1" y="11813"/>
                  </a:lnTo>
                  <a:lnTo>
                    <a:pt x="14030" y="13459"/>
                  </a:lnTo>
                  <a:lnTo>
                    <a:pt x="9755"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33cd353be88_2_0"/>
            <p:cNvSpPr/>
            <p:nvPr/>
          </p:nvSpPr>
          <p:spPr>
            <a:xfrm>
              <a:off x="2757375" y="3503925"/>
              <a:ext cx="350775" cy="336500"/>
            </a:xfrm>
            <a:custGeom>
              <a:rect b="b" l="l" r="r" t="t"/>
              <a:pathLst>
                <a:path extrusionOk="0" h="13460" w="14031">
                  <a:moveTo>
                    <a:pt x="4308" y="0"/>
                  </a:moveTo>
                  <a:lnTo>
                    <a:pt x="1" y="13459"/>
                  </a:lnTo>
                  <a:lnTo>
                    <a:pt x="14030" y="11813"/>
                  </a:lnTo>
                  <a:lnTo>
                    <a:pt x="4308"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g33cd353be88_2_0"/>
          <p:cNvSpPr txBox="1"/>
          <p:nvPr/>
        </p:nvSpPr>
        <p:spPr>
          <a:xfrm>
            <a:off x="557850" y="37512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4Ps of Marketing</a:t>
            </a:r>
            <a:endParaRPr sz="2800">
              <a:latin typeface="Fira Sans Medium"/>
              <a:ea typeface="Fira Sans Medium"/>
              <a:cs typeface="Fira Sans Medium"/>
              <a:sym typeface="Fira Sans Medium"/>
            </a:endParaRPr>
          </a:p>
        </p:txBody>
      </p:sp>
      <p:sp>
        <p:nvSpPr>
          <p:cNvPr id="668" name="Google Shape;668;g33cd353be88_2_0"/>
          <p:cNvSpPr txBox="1"/>
          <p:nvPr/>
        </p:nvSpPr>
        <p:spPr>
          <a:xfrm>
            <a:off x="526048" y="1265625"/>
            <a:ext cx="20826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222831"/>
                </a:solidFill>
                <a:latin typeface="Fira Sans SemiBold"/>
                <a:ea typeface="Fira Sans SemiBold"/>
                <a:cs typeface="Fira Sans SemiBold"/>
                <a:sym typeface="Fira Sans SemiBold"/>
              </a:rPr>
              <a:t>Product</a:t>
            </a:r>
            <a:endParaRPr sz="2000">
              <a:solidFill>
                <a:srgbClr val="222831"/>
              </a:solidFill>
              <a:latin typeface="Fira Sans SemiBold"/>
              <a:ea typeface="Fira Sans SemiBold"/>
              <a:cs typeface="Fira Sans SemiBold"/>
              <a:sym typeface="Fira Sans SemiBold"/>
            </a:endParaRPr>
          </a:p>
        </p:txBody>
      </p:sp>
      <p:sp>
        <p:nvSpPr>
          <p:cNvPr id="669" name="Google Shape;669;g33cd353be88_2_0"/>
          <p:cNvSpPr txBox="1"/>
          <p:nvPr/>
        </p:nvSpPr>
        <p:spPr>
          <a:xfrm>
            <a:off x="373650" y="1564725"/>
            <a:ext cx="21681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Fira Sans"/>
                <a:ea typeface="Fira Sans"/>
                <a:cs typeface="Fira Sans"/>
                <a:sym typeface="Fira Sans"/>
              </a:rPr>
              <a:t>Autonomous Indoor Flying Security Camera</a:t>
            </a:r>
            <a:endParaRPr>
              <a:latin typeface="Fira Sans"/>
              <a:ea typeface="Fira Sans"/>
              <a:cs typeface="Fira Sans"/>
              <a:sym typeface="Fira Sans"/>
            </a:endParaRPr>
          </a:p>
        </p:txBody>
      </p:sp>
      <p:sp>
        <p:nvSpPr>
          <p:cNvPr id="670" name="Google Shape;670;g33cd353be88_2_0"/>
          <p:cNvSpPr txBox="1"/>
          <p:nvPr/>
        </p:nvSpPr>
        <p:spPr>
          <a:xfrm>
            <a:off x="526057" y="2951571"/>
            <a:ext cx="20826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Fira Sans SemiBold"/>
                <a:ea typeface="Fira Sans SemiBold"/>
                <a:cs typeface="Fira Sans SemiBold"/>
                <a:sym typeface="Fira Sans SemiBold"/>
              </a:rPr>
              <a:t>Promotion</a:t>
            </a:r>
            <a:endParaRPr sz="2000">
              <a:solidFill>
                <a:schemeClr val="dk1"/>
              </a:solidFill>
              <a:latin typeface="Fira Sans SemiBold"/>
              <a:ea typeface="Fira Sans SemiBold"/>
              <a:cs typeface="Fira Sans SemiBold"/>
              <a:sym typeface="Fira Sans SemiBold"/>
            </a:endParaRPr>
          </a:p>
        </p:txBody>
      </p:sp>
      <p:sp>
        <p:nvSpPr>
          <p:cNvPr id="671" name="Google Shape;671;g33cd353be88_2_0"/>
          <p:cNvSpPr txBox="1"/>
          <p:nvPr/>
        </p:nvSpPr>
        <p:spPr>
          <a:xfrm>
            <a:off x="180125" y="3250675"/>
            <a:ext cx="2361600" cy="101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Fira Sans"/>
                <a:ea typeface="Fira Sans"/>
                <a:cs typeface="Fira Sans"/>
                <a:sym typeface="Fira Sans"/>
              </a:rPr>
              <a:t>Introductory Offers, </a:t>
            </a:r>
            <a:r>
              <a:rPr lang="en" sz="1500">
                <a:latin typeface="Fira Sans"/>
                <a:ea typeface="Fira Sans"/>
                <a:cs typeface="Fira Sans"/>
                <a:sym typeface="Fira Sans"/>
              </a:rPr>
              <a:t>Seasonal Discounts, Partnerships with Home Insurance Companies  </a:t>
            </a:r>
            <a:endParaRPr sz="1500">
              <a:latin typeface="Fira Sans"/>
              <a:ea typeface="Fira Sans"/>
              <a:cs typeface="Fira Sans"/>
              <a:sym typeface="Fira Sans"/>
            </a:endParaRPr>
          </a:p>
        </p:txBody>
      </p:sp>
      <p:sp>
        <p:nvSpPr>
          <p:cNvPr id="672" name="Google Shape;672;g33cd353be88_2_0"/>
          <p:cNvSpPr txBox="1"/>
          <p:nvPr/>
        </p:nvSpPr>
        <p:spPr>
          <a:xfrm>
            <a:off x="6056138" y="1265625"/>
            <a:ext cx="20826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SemiBold"/>
                <a:ea typeface="Fira Sans SemiBold"/>
                <a:cs typeface="Fira Sans SemiBold"/>
                <a:sym typeface="Fira Sans SemiBold"/>
              </a:rPr>
              <a:t>Place</a:t>
            </a:r>
            <a:endParaRPr sz="2000">
              <a:solidFill>
                <a:schemeClr val="dk1"/>
              </a:solidFill>
              <a:latin typeface="Fira Sans SemiBold"/>
              <a:ea typeface="Fira Sans SemiBold"/>
              <a:cs typeface="Fira Sans SemiBold"/>
              <a:sym typeface="Fira Sans SemiBold"/>
            </a:endParaRPr>
          </a:p>
        </p:txBody>
      </p:sp>
      <p:sp>
        <p:nvSpPr>
          <p:cNvPr id="673" name="Google Shape;673;g33cd353be88_2_0"/>
          <p:cNvSpPr txBox="1"/>
          <p:nvPr/>
        </p:nvSpPr>
        <p:spPr>
          <a:xfrm>
            <a:off x="6195448" y="1564725"/>
            <a:ext cx="22749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Fira Sans"/>
                <a:ea typeface="Fira Sans"/>
                <a:cs typeface="Fira Sans"/>
                <a:sym typeface="Fira Sans"/>
              </a:rPr>
              <a:t>Retail stores, online and Direct to Consumer(website)</a:t>
            </a:r>
            <a:endParaRPr sz="1500">
              <a:latin typeface="Fira Sans"/>
              <a:ea typeface="Fira Sans"/>
              <a:cs typeface="Fira Sans"/>
              <a:sym typeface="Fira Sans"/>
            </a:endParaRPr>
          </a:p>
        </p:txBody>
      </p:sp>
      <p:sp>
        <p:nvSpPr>
          <p:cNvPr id="674" name="Google Shape;674;g33cd353be88_2_0"/>
          <p:cNvSpPr txBox="1"/>
          <p:nvPr/>
        </p:nvSpPr>
        <p:spPr>
          <a:xfrm>
            <a:off x="6056145" y="2951571"/>
            <a:ext cx="20826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SemiBold"/>
                <a:ea typeface="Fira Sans SemiBold"/>
                <a:cs typeface="Fira Sans SemiBold"/>
                <a:sym typeface="Fira Sans SemiBold"/>
              </a:rPr>
              <a:t>Price</a:t>
            </a:r>
            <a:endParaRPr sz="2000">
              <a:solidFill>
                <a:schemeClr val="dk1"/>
              </a:solidFill>
              <a:latin typeface="Fira Sans SemiBold"/>
              <a:ea typeface="Fira Sans SemiBold"/>
              <a:cs typeface="Fira Sans SemiBold"/>
              <a:sym typeface="Fira Sans SemiBold"/>
            </a:endParaRPr>
          </a:p>
        </p:txBody>
      </p:sp>
      <p:sp>
        <p:nvSpPr>
          <p:cNvPr id="675" name="Google Shape;675;g33cd353be88_2_0"/>
          <p:cNvSpPr txBox="1"/>
          <p:nvPr/>
        </p:nvSpPr>
        <p:spPr>
          <a:xfrm>
            <a:off x="6195450" y="3250675"/>
            <a:ext cx="26211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Fira Sans"/>
                <a:ea typeface="Fira Sans"/>
                <a:cs typeface="Fira Sans"/>
                <a:sym typeface="Fira Sans"/>
              </a:rPr>
              <a:t>Premium Pricing Strategy (</a:t>
            </a:r>
            <a:r>
              <a:rPr b="1" lang="en" sz="1500">
                <a:latin typeface="Fira Sans"/>
                <a:ea typeface="Fira Sans"/>
                <a:cs typeface="Fira Sans"/>
                <a:sym typeface="Fira Sans"/>
              </a:rPr>
              <a:t>$249 - $399</a:t>
            </a:r>
            <a:r>
              <a:rPr lang="en" sz="1500">
                <a:latin typeface="Fira Sans"/>
                <a:ea typeface="Fira Sans"/>
                <a:cs typeface="Fira Sans"/>
                <a:sym typeface="Fira Sans"/>
              </a:rPr>
              <a:t> </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Estimated Price Point)</a:t>
            </a:r>
            <a:br>
              <a:rPr lang="en" sz="1500">
                <a:latin typeface="Fira Sans"/>
                <a:ea typeface="Fira Sans"/>
                <a:cs typeface="Fira Sans"/>
                <a:sym typeface="Fira Sans"/>
              </a:rPr>
            </a:br>
            <a:r>
              <a:rPr lang="en" sz="1500">
                <a:latin typeface="Fira Sans"/>
                <a:ea typeface="Fira Sans"/>
                <a:cs typeface="Fira Sans"/>
                <a:sym typeface="Fira Sans"/>
              </a:rPr>
              <a:t>Cost of Advanced Technology &amp; R&amp;D Recovery</a:t>
            </a:r>
            <a:endParaRPr sz="1500">
              <a:latin typeface="Fira Sans"/>
              <a:ea typeface="Fira Sans"/>
              <a:cs typeface="Fira Sans"/>
              <a:sym typeface="Fira Sans"/>
            </a:endParaRPr>
          </a:p>
        </p:txBody>
      </p:sp>
      <p:sp>
        <p:nvSpPr>
          <p:cNvPr id="676" name="Google Shape;676;g33cd353be88_2_0"/>
          <p:cNvSpPr txBox="1"/>
          <p:nvPr/>
        </p:nvSpPr>
        <p:spPr>
          <a:xfrm>
            <a:off x="5181850" y="32154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Fira Sans"/>
              <a:ea typeface="Fira Sans"/>
              <a:cs typeface="Fira Sans"/>
              <a:sym typeface="Fira Sans"/>
            </a:endParaRPr>
          </a:p>
        </p:txBody>
      </p:sp>
      <p:sp>
        <p:nvSpPr>
          <p:cNvPr id="677" name="Google Shape;677;g33cd353be88_2_0"/>
          <p:cNvSpPr txBox="1"/>
          <p:nvPr/>
        </p:nvSpPr>
        <p:spPr>
          <a:xfrm>
            <a:off x="2921675" y="32154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Fira Sans"/>
              <a:ea typeface="Fira Sans"/>
              <a:cs typeface="Fira Sans"/>
              <a:sym typeface="Fira Sans"/>
            </a:endParaRPr>
          </a:p>
        </p:txBody>
      </p:sp>
      <p:sp>
        <p:nvSpPr>
          <p:cNvPr id="678" name="Google Shape;678;g33cd353be88_2_0"/>
          <p:cNvSpPr txBox="1"/>
          <p:nvPr/>
        </p:nvSpPr>
        <p:spPr>
          <a:xfrm>
            <a:off x="5192188" y="149397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Fira Sans"/>
              <a:ea typeface="Fira Sans"/>
              <a:cs typeface="Fira Sans"/>
              <a:sym typeface="Fira Sans"/>
            </a:endParaRPr>
          </a:p>
        </p:txBody>
      </p:sp>
      <p:sp>
        <p:nvSpPr>
          <p:cNvPr id="679" name="Google Shape;679;g33cd353be88_2_0"/>
          <p:cNvSpPr txBox="1"/>
          <p:nvPr/>
        </p:nvSpPr>
        <p:spPr>
          <a:xfrm>
            <a:off x="2932013" y="15647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3efb59a9dc_0_10"/>
          <p:cNvSpPr txBox="1"/>
          <p:nvPr/>
        </p:nvSpPr>
        <p:spPr>
          <a:xfrm>
            <a:off x="0" y="847750"/>
            <a:ext cx="91440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Pricing Strategy - Value-Based Pricing</a:t>
            </a:r>
            <a:endParaRPr sz="2800">
              <a:latin typeface="Fira Sans Medium"/>
              <a:ea typeface="Fira Sans Medium"/>
              <a:cs typeface="Fira Sans Medium"/>
              <a:sym typeface="Fira Sans Medium"/>
            </a:endParaRPr>
          </a:p>
        </p:txBody>
      </p:sp>
      <p:graphicFrame>
        <p:nvGraphicFramePr>
          <p:cNvPr id="685" name="Google Shape;685;g33efb59a9dc_0_10"/>
          <p:cNvGraphicFramePr/>
          <p:nvPr/>
        </p:nvGraphicFramePr>
        <p:xfrm>
          <a:off x="952500" y="1839625"/>
          <a:ext cx="3000000" cy="3000000"/>
        </p:xfrm>
        <a:graphic>
          <a:graphicData uri="http://schemas.openxmlformats.org/drawingml/2006/table">
            <a:tbl>
              <a:tblPr>
                <a:noFill/>
                <a:tableStyleId>{AF4136C7-7C82-405F-9969-F038DAB38AFA}</a:tableStyleId>
              </a:tblPr>
              <a:tblGrid>
                <a:gridCol w="2413000"/>
                <a:gridCol w="2413000"/>
                <a:gridCol w="2413000"/>
              </a:tblGrid>
              <a:tr h="381000">
                <a:tc>
                  <a:txBody>
                    <a:bodyPr/>
                    <a:lstStyle/>
                    <a:p>
                      <a:pPr indent="0" lvl="0" marL="0" rtl="0" algn="l">
                        <a:spcBef>
                          <a:spcPts val="0"/>
                        </a:spcBef>
                        <a:spcAft>
                          <a:spcPts val="0"/>
                        </a:spcAft>
                        <a:buNone/>
                      </a:pPr>
                      <a:r>
                        <a:rPr b="1" lang="en" sz="1600"/>
                        <a:t>Category</a:t>
                      </a:r>
                      <a:endParaRPr b="1" sz="1600"/>
                    </a:p>
                  </a:txBody>
                  <a:tcPr marT="91425" marB="91425" marR="91425" marL="91425"/>
                </a:tc>
                <a:tc>
                  <a:txBody>
                    <a:bodyPr/>
                    <a:lstStyle/>
                    <a:p>
                      <a:pPr indent="0" lvl="0" marL="0" rtl="0" algn="l">
                        <a:spcBef>
                          <a:spcPts val="0"/>
                        </a:spcBef>
                        <a:spcAft>
                          <a:spcPts val="0"/>
                        </a:spcAft>
                        <a:buNone/>
                      </a:pPr>
                      <a:r>
                        <a:rPr b="1" lang="en" sz="1600"/>
                        <a:t>Low-End Estimate</a:t>
                      </a:r>
                      <a:endParaRPr b="1" sz="1600"/>
                    </a:p>
                  </a:txBody>
                  <a:tcPr marT="91425" marB="91425" marR="91425" marL="91425"/>
                </a:tc>
                <a:tc>
                  <a:txBody>
                    <a:bodyPr/>
                    <a:lstStyle/>
                    <a:p>
                      <a:pPr indent="0" lvl="0" marL="0" rtl="0" algn="l">
                        <a:spcBef>
                          <a:spcPts val="0"/>
                        </a:spcBef>
                        <a:spcAft>
                          <a:spcPts val="0"/>
                        </a:spcAft>
                        <a:buNone/>
                      </a:pPr>
                      <a:r>
                        <a:rPr b="1" lang="en" sz="1600"/>
                        <a:t>High-End Estimate</a:t>
                      </a:r>
                      <a:endParaRPr b="1" sz="1600"/>
                    </a:p>
                  </a:txBody>
                  <a:tcPr marT="91425" marB="91425" marR="91425" marL="91425"/>
                </a:tc>
              </a:tr>
              <a:tr h="381000">
                <a:tc>
                  <a:txBody>
                    <a:bodyPr/>
                    <a:lstStyle/>
                    <a:p>
                      <a:pPr indent="0" lvl="0" marL="0" rtl="0" algn="l">
                        <a:spcBef>
                          <a:spcPts val="0"/>
                        </a:spcBef>
                        <a:spcAft>
                          <a:spcPts val="0"/>
                        </a:spcAft>
                        <a:buNone/>
                      </a:pPr>
                      <a:r>
                        <a:rPr lang="en"/>
                        <a:t>Manufacturing Cost	</a:t>
                      </a:r>
                      <a:endParaRPr/>
                    </a:p>
                  </a:txBody>
                  <a:tcPr marT="91425" marB="91425" marR="91425" marL="91425"/>
                </a:tc>
                <a:tc>
                  <a:txBody>
                    <a:bodyPr/>
                    <a:lstStyle/>
                    <a:p>
                      <a:pPr indent="0" lvl="0" marL="0" rtl="0" algn="l">
                        <a:spcBef>
                          <a:spcPts val="0"/>
                        </a:spcBef>
                        <a:spcAft>
                          <a:spcPts val="0"/>
                        </a:spcAft>
                        <a:buNone/>
                      </a:pPr>
                      <a:r>
                        <a:rPr lang="en"/>
                        <a:t>$144</a:t>
                      </a:r>
                      <a:endParaRPr/>
                    </a:p>
                  </a:txBody>
                  <a:tcPr marT="91425" marB="91425" marR="91425" marL="91425"/>
                </a:tc>
                <a:tc>
                  <a:txBody>
                    <a:bodyPr/>
                    <a:lstStyle/>
                    <a:p>
                      <a:pPr indent="0" lvl="0" marL="0" rtl="0" algn="l">
                        <a:spcBef>
                          <a:spcPts val="0"/>
                        </a:spcBef>
                        <a:spcAft>
                          <a:spcPts val="0"/>
                        </a:spcAft>
                        <a:buNone/>
                      </a:pPr>
                      <a:r>
                        <a:rPr lang="en"/>
                        <a:t>$194</a:t>
                      </a:r>
                      <a:endParaRPr/>
                    </a:p>
                  </a:txBody>
                  <a:tcPr marT="91425" marB="91425" marR="91425" marL="91425"/>
                </a:tc>
              </a:tr>
              <a:tr h="381000">
                <a:tc>
                  <a:txBody>
                    <a:bodyPr/>
                    <a:lstStyle/>
                    <a:p>
                      <a:pPr indent="0" lvl="0" marL="0" rtl="0" algn="l">
                        <a:spcBef>
                          <a:spcPts val="0"/>
                        </a:spcBef>
                        <a:spcAft>
                          <a:spcPts val="0"/>
                        </a:spcAft>
                        <a:buNone/>
                      </a:pPr>
                      <a:r>
                        <a:rPr lang="en"/>
                        <a:t>Marketing &amp; Advertising</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c>
                  <a:txBody>
                    <a:bodyPr/>
                    <a:lstStyle/>
                    <a:p>
                      <a:pPr indent="0" lvl="0" marL="0" rtl="0" algn="l">
                        <a:spcBef>
                          <a:spcPts val="0"/>
                        </a:spcBef>
                        <a:spcAft>
                          <a:spcPts val="0"/>
                        </a:spcAft>
                        <a:buNone/>
                      </a:pPr>
                      <a:r>
                        <a:rPr lang="en"/>
                        <a:t>$75</a:t>
                      </a:r>
                      <a:endParaRPr/>
                    </a:p>
                  </a:txBody>
                  <a:tcPr marT="91425" marB="91425" marR="91425" marL="91425"/>
                </a:tc>
              </a:tr>
              <a:tr h="381000">
                <a:tc>
                  <a:txBody>
                    <a:bodyPr/>
                    <a:lstStyle/>
                    <a:p>
                      <a:pPr indent="0" lvl="0" marL="0" rtl="0" algn="l">
                        <a:spcBef>
                          <a:spcPts val="0"/>
                        </a:spcBef>
                        <a:spcAft>
                          <a:spcPts val="0"/>
                        </a:spcAft>
                        <a:buNone/>
                      </a:pPr>
                      <a:r>
                        <a:rPr lang="en"/>
                        <a:t>Support &amp; R&amp;D	</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r>
              <a:tr h="381000">
                <a:tc>
                  <a:txBody>
                    <a:bodyPr/>
                    <a:lstStyle/>
                    <a:p>
                      <a:pPr indent="0" lvl="0" marL="0" rtl="0" algn="l">
                        <a:spcBef>
                          <a:spcPts val="0"/>
                        </a:spcBef>
                        <a:spcAft>
                          <a:spcPts val="0"/>
                        </a:spcAft>
                        <a:buNone/>
                      </a:pPr>
                      <a:r>
                        <a:rPr lang="en"/>
                        <a:t>Profit Margin	</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c>
                  <a:txBody>
                    <a:bodyPr/>
                    <a:lstStyle/>
                    <a:p>
                      <a:pPr indent="0" lvl="0" marL="0" rtl="0" algn="l">
                        <a:spcBef>
                          <a:spcPts val="0"/>
                        </a:spcBef>
                        <a:spcAft>
                          <a:spcPts val="0"/>
                        </a:spcAft>
                        <a:buNone/>
                      </a:pPr>
                      <a:r>
                        <a:rPr lang="en"/>
                        <a:t>$90</a:t>
                      </a:r>
                      <a:endParaRPr/>
                    </a:p>
                  </a:txBody>
                  <a:tcPr marT="91425" marB="91425" marR="91425" marL="91425"/>
                </a:tc>
              </a:tr>
              <a:tr h="381000">
                <a:tc>
                  <a:txBody>
                    <a:bodyPr/>
                    <a:lstStyle/>
                    <a:p>
                      <a:pPr indent="0" lvl="0" marL="0" rtl="0" algn="l">
                        <a:spcBef>
                          <a:spcPts val="0"/>
                        </a:spcBef>
                        <a:spcAft>
                          <a:spcPts val="0"/>
                        </a:spcAft>
                        <a:buNone/>
                      </a:pPr>
                      <a:r>
                        <a:rPr b="1" lang="en"/>
                        <a:t>Retail Price</a:t>
                      </a:r>
                      <a:endParaRPr b="1"/>
                    </a:p>
                  </a:txBody>
                  <a:tcPr marT="91425" marB="91425" marR="91425" marL="91425"/>
                </a:tc>
                <a:tc>
                  <a:txBody>
                    <a:bodyPr/>
                    <a:lstStyle/>
                    <a:p>
                      <a:pPr indent="0" lvl="0" marL="0" rtl="0" algn="l">
                        <a:spcBef>
                          <a:spcPts val="0"/>
                        </a:spcBef>
                        <a:spcAft>
                          <a:spcPts val="0"/>
                        </a:spcAft>
                        <a:buNone/>
                      </a:pPr>
                      <a:r>
                        <a:rPr b="1" lang="en"/>
                        <a:t>$249</a:t>
                      </a:r>
                      <a:endParaRPr b="1"/>
                    </a:p>
                  </a:txBody>
                  <a:tcPr marT="91425" marB="91425" marR="91425" marL="91425"/>
                </a:tc>
                <a:tc>
                  <a:txBody>
                    <a:bodyPr/>
                    <a:lstStyle/>
                    <a:p>
                      <a:pPr indent="0" lvl="0" marL="0" rtl="0" algn="l">
                        <a:spcBef>
                          <a:spcPts val="0"/>
                        </a:spcBef>
                        <a:spcAft>
                          <a:spcPts val="0"/>
                        </a:spcAft>
                        <a:buNone/>
                      </a:pPr>
                      <a:r>
                        <a:rPr b="1" lang="en"/>
                        <a:t>$399</a:t>
                      </a:r>
                      <a:endParaRPr b="1"/>
                    </a:p>
                  </a:txBody>
                  <a:tcPr marT="91425" marB="91425" marR="91425" marL="91425"/>
                </a:tc>
              </a:tr>
            </a:tbl>
          </a:graphicData>
        </a:graphic>
      </p:graphicFrame>
      <p:pic>
        <p:nvPicPr>
          <p:cNvPr id="686" name="Google Shape;686;g33efb59a9dc_0_10"/>
          <p:cNvPicPr preferRelativeResize="0"/>
          <p:nvPr/>
        </p:nvPicPr>
        <p:blipFill>
          <a:blip r:embed="rId3">
            <a:alphaModFix/>
          </a:blip>
          <a:stretch>
            <a:fillRect/>
          </a:stretch>
        </p:blipFill>
        <p:spPr>
          <a:xfrm>
            <a:off x="8095800" y="334125"/>
            <a:ext cx="865500" cy="86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0" name="Shape 690"/>
        <p:cNvGrpSpPr/>
        <p:nvPr/>
      </p:nvGrpSpPr>
      <p:grpSpPr>
        <a:xfrm>
          <a:off x="0" y="0"/>
          <a:ext cx="0" cy="0"/>
          <a:chOff x="0" y="0"/>
          <a:chExt cx="0" cy="0"/>
        </a:xfrm>
      </p:grpSpPr>
      <p:sp>
        <p:nvSpPr>
          <p:cNvPr id="691" name="Google Shape;691;g33c11669b5a_0_8"/>
          <p:cNvSpPr txBox="1"/>
          <p:nvPr/>
        </p:nvSpPr>
        <p:spPr>
          <a:xfrm>
            <a:off x="717400" y="1828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Demand Generation Funnel</a:t>
            </a:r>
            <a:endParaRPr b="0" i="0" sz="2800" u="none" cap="none" strike="noStrike">
              <a:solidFill>
                <a:srgbClr val="000000"/>
              </a:solidFill>
              <a:latin typeface="Fira Sans Medium"/>
              <a:ea typeface="Fira Sans Medium"/>
              <a:cs typeface="Fira Sans Medium"/>
              <a:sym typeface="Fira Sans Medium"/>
            </a:endParaRPr>
          </a:p>
        </p:txBody>
      </p:sp>
      <p:pic>
        <p:nvPicPr>
          <p:cNvPr id="692" name="Google Shape;692;g33c11669b5a_0_8"/>
          <p:cNvPicPr preferRelativeResize="0"/>
          <p:nvPr/>
        </p:nvPicPr>
        <p:blipFill>
          <a:blip r:embed="rId3">
            <a:alphaModFix/>
          </a:blip>
          <a:stretch>
            <a:fillRect/>
          </a:stretch>
        </p:blipFill>
        <p:spPr>
          <a:xfrm>
            <a:off x="511657" y="984325"/>
            <a:ext cx="3445065" cy="3946025"/>
          </a:xfrm>
          <a:prstGeom prst="rect">
            <a:avLst/>
          </a:prstGeom>
          <a:noFill/>
          <a:ln>
            <a:noFill/>
          </a:ln>
        </p:spPr>
      </p:pic>
      <p:sp>
        <p:nvSpPr>
          <p:cNvPr id="693" name="Google Shape;693;g33c11669b5a_0_8"/>
          <p:cNvSpPr txBox="1"/>
          <p:nvPr/>
        </p:nvSpPr>
        <p:spPr>
          <a:xfrm>
            <a:off x="3852900" y="1180725"/>
            <a:ext cx="66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t>}</a:t>
            </a:r>
            <a:endParaRPr sz="5000"/>
          </a:p>
        </p:txBody>
      </p:sp>
      <p:sp>
        <p:nvSpPr>
          <p:cNvPr id="694" name="Google Shape;694;g33c11669b5a_0_8"/>
          <p:cNvSpPr/>
          <p:nvPr/>
        </p:nvSpPr>
        <p:spPr>
          <a:xfrm>
            <a:off x="5080000" y="1149875"/>
            <a:ext cx="3784500" cy="954300"/>
          </a:xfrm>
          <a:prstGeom prst="flowChartAlternateProcess">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Content Marketing </a:t>
            </a:r>
            <a:endParaRPr/>
          </a:p>
          <a:p>
            <a:pPr indent="0" lvl="0" marL="0" rtl="0" algn="ctr">
              <a:spcBef>
                <a:spcPts val="0"/>
              </a:spcBef>
              <a:spcAft>
                <a:spcPts val="0"/>
              </a:spcAft>
              <a:buNone/>
            </a:pPr>
            <a:r>
              <a:rPr lang="en"/>
              <a:t>Social Media Campaigns</a:t>
            </a:r>
            <a:endParaRPr/>
          </a:p>
          <a:p>
            <a:pPr indent="0" lvl="0" marL="0" rtl="0" algn="ctr">
              <a:spcBef>
                <a:spcPts val="0"/>
              </a:spcBef>
              <a:spcAft>
                <a:spcPts val="0"/>
              </a:spcAft>
              <a:buNone/>
            </a:pPr>
            <a:r>
              <a:rPr i="1" lang="en">
                <a:solidFill>
                  <a:srgbClr val="577F54"/>
                </a:solidFill>
              </a:rPr>
              <a:t>“</a:t>
            </a:r>
            <a:r>
              <a:rPr b="1" i="1" lang="en">
                <a:solidFill>
                  <a:srgbClr val="274E13"/>
                </a:solidFill>
              </a:rPr>
              <a:t>Home security that flies to you! Discover the future of smart home protection.</a:t>
            </a:r>
            <a:r>
              <a:rPr i="1" lang="en">
                <a:solidFill>
                  <a:srgbClr val="274E13"/>
                </a:solidFill>
              </a:rPr>
              <a:t>”</a:t>
            </a:r>
            <a:endParaRPr i="1">
              <a:solidFill>
                <a:srgbClr val="274E13"/>
              </a:solidFill>
            </a:endParaRPr>
          </a:p>
        </p:txBody>
      </p:sp>
      <p:sp>
        <p:nvSpPr>
          <p:cNvPr id="695" name="Google Shape;695;g33c11669b5a_0_8"/>
          <p:cNvSpPr/>
          <p:nvPr/>
        </p:nvSpPr>
        <p:spPr>
          <a:xfrm>
            <a:off x="4802825" y="2445975"/>
            <a:ext cx="4061400" cy="954300"/>
          </a:xfrm>
          <a:prstGeom prst="flowChartAlternateProcess">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Email</a:t>
            </a:r>
            <a:r>
              <a:rPr lang="en"/>
              <a:t> </a:t>
            </a:r>
            <a:r>
              <a:rPr lang="en"/>
              <a:t>Campaign</a:t>
            </a:r>
            <a:endParaRPr/>
          </a:p>
          <a:p>
            <a:pPr indent="0" lvl="0" marL="0" rtl="0" algn="ctr">
              <a:spcBef>
                <a:spcPts val="0"/>
              </a:spcBef>
              <a:spcAft>
                <a:spcPts val="0"/>
              </a:spcAft>
              <a:buNone/>
            </a:pPr>
            <a:r>
              <a:rPr lang="en"/>
              <a:t>Free Consultations</a:t>
            </a:r>
            <a:endParaRPr/>
          </a:p>
          <a:p>
            <a:pPr indent="0" lvl="0" marL="0" rtl="0" algn="ctr">
              <a:spcBef>
                <a:spcPts val="0"/>
              </a:spcBef>
              <a:spcAft>
                <a:spcPts val="0"/>
              </a:spcAft>
              <a:buNone/>
            </a:pPr>
            <a:r>
              <a:rPr b="1" i="1" lang="en">
                <a:solidFill>
                  <a:srgbClr val="45818E"/>
                </a:solidFill>
              </a:rPr>
              <a:t>Worried about home security? Let the Always Home Cam do the patrolling for you!</a:t>
            </a:r>
            <a:endParaRPr b="1" i="1">
              <a:solidFill>
                <a:srgbClr val="45818E"/>
              </a:solidFill>
            </a:endParaRPr>
          </a:p>
        </p:txBody>
      </p:sp>
      <p:sp>
        <p:nvSpPr>
          <p:cNvPr id="696" name="Google Shape;696;g33c11669b5a_0_8"/>
          <p:cNvSpPr/>
          <p:nvPr/>
        </p:nvSpPr>
        <p:spPr>
          <a:xfrm>
            <a:off x="4642325" y="3742075"/>
            <a:ext cx="4221900" cy="954300"/>
          </a:xfrm>
          <a:prstGeom prst="flowChartAlternateProcess">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Onboarding Emails</a:t>
            </a:r>
            <a:endParaRPr/>
          </a:p>
          <a:p>
            <a:pPr indent="0" lvl="0" marL="0" rtl="0" algn="ctr">
              <a:spcBef>
                <a:spcPts val="0"/>
              </a:spcBef>
              <a:spcAft>
                <a:spcPts val="0"/>
              </a:spcAft>
              <a:buNone/>
            </a:pPr>
            <a:r>
              <a:rPr lang="en"/>
              <a:t>Limited-Time Discounts &amp; Bundles</a:t>
            </a:r>
            <a:endParaRPr/>
          </a:p>
          <a:p>
            <a:pPr indent="0" lvl="0" marL="0" rtl="0" algn="ctr">
              <a:spcBef>
                <a:spcPts val="0"/>
              </a:spcBef>
              <a:spcAft>
                <a:spcPts val="0"/>
              </a:spcAft>
              <a:buNone/>
            </a:pPr>
            <a:r>
              <a:rPr b="1" i="1" lang="en">
                <a:solidFill>
                  <a:srgbClr val="DB2D43"/>
                </a:solidFill>
              </a:rPr>
              <a:t>Limited-time offer: Free shipping + 10% off when you order today!</a:t>
            </a:r>
            <a:endParaRPr b="1" i="1">
              <a:solidFill>
                <a:srgbClr val="DB2D43"/>
              </a:solidFill>
            </a:endParaRPr>
          </a:p>
        </p:txBody>
      </p:sp>
      <p:sp>
        <p:nvSpPr>
          <p:cNvPr id="697" name="Google Shape;697;g33c11669b5a_0_8"/>
          <p:cNvSpPr txBox="1"/>
          <p:nvPr/>
        </p:nvSpPr>
        <p:spPr>
          <a:xfrm>
            <a:off x="3354850" y="2522175"/>
            <a:ext cx="66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t>}</a:t>
            </a:r>
            <a:endParaRPr sz="5000"/>
          </a:p>
        </p:txBody>
      </p:sp>
      <p:sp>
        <p:nvSpPr>
          <p:cNvPr id="698" name="Google Shape;698;g33c11669b5a_0_8"/>
          <p:cNvSpPr txBox="1"/>
          <p:nvPr/>
        </p:nvSpPr>
        <p:spPr>
          <a:xfrm>
            <a:off x="2827225" y="3750275"/>
            <a:ext cx="66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t>}</a:t>
            </a:r>
            <a:endParaRPr sz="5000"/>
          </a:p>
        </p:txBody>
      </p:sp>
      <p:cxnSp>
        <p:nvCxnSpPr>
          <p:cNvPr id="699" name="Google Shape;699;g33c11669b5a_0_8"/>
          <p:cNvCxnSpPr/>
          <p:nvPr/>
        </p:nvCxnSpPr>
        <p:spPr>
          <a:xfrm flipH="1" rot="10800000">
            <a:off x="4101725" y="1717500"/>
            <a:ext cx="906000" cy="2700"/>
          </a:xfrm>
          <a:prstGeom prst="straightConnector1">
            <a:avLst/>
          </a:prstGeom>
          <a:noFill/>
          <a:ln cap="flat" cmpd="sng" w="19050">
            <a:solidFill>
              <a:schemeClr val="dk1"/>
            </a:solidFill>
            <a:prstDash val="solid"/>
            <a:round/>
            <a:headEnd len="med" w="med" type="none"/>
            <a:tailEnd len="med" w="med" type="triangle"/>
          </a:ln>
        </p:spPr>
      </p:cxnSp>
      <p:cxnSp>
        <p:nvCxnSpPr>
          <p:cNvPr id="700" name="Google Shape;700;g33c11669b5a_0_8"/>
          <p:cNvCxnSpPr/>
          <p:nvPr/>
        </p:nvCxnSpPr>
        <p:spPr>
          <a:xfrm>
            <a:off x="3633725" y="3063800"/>
            <a:ext cx="1092900" cy="9900"/>
          </a:xfrm>
          <a:prstGeom prst="straightConnector1">
            <a:avLst/>
          </a:prstGeom>
          <a:noFill/>
          <a:ln cap="flat" cmpd="sng" w="19050">
            <a:solidFill>
              <a:schemeClr val="dk1"/>
            </a:solidFill>
            <a:prstDash val="solid"/>
            <a:round/>
            <a:headEnd len="med" w="med" type="none"/>
            <a:tailEnd len="med" w="med" type="triangle"/>
          </a:ln>
        </p:spPr>
      </p:cxnSp>
      <p:cxnSp>
        <p:nvCxnSpPr>
          <p:cNvPr id="701" name="Google Shape;701;g33c11669b5a_0_8"/>
          <p:cNvCxnSpPr/>
          <p:nvPr/>
        </p:nvCxnSpPr>
        <p:spPr>
          <a:xfrm flipH="1" rot="10800000">
            <a:off x="3135550" y="4286275"/>
            <a:ext cx="1348800" cy="117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33c29053890_3_488"/>
          <p:cNvSpPr txBox="1"/>
          <p:nvPr/>
        </p:nvSpPr>
        <p:spPr>
          <a:xfrm>
            <a:off x="717400" y="106675"/>
            <a:ext cx="77235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Fira Sans Medium"/>
                <a:ea typeface="Fira Sans Medium"/>
                <a:cs typeface="Fira Sans Medium"/>
                <a:sym typeface="Fira Sans Medium"/>
              </a:rPr>
              <a:t>Demand Generation - </a:t>
            </a:r>
            <a:r>
              <a:rPr lang="en" sz="2600">
                <a:solidFill>
                  <a:schemeClr val="dk1"/>
                </a:solidFill>
                <a:latin typeface="Fira Sans Medium"/>
                <a:ea typeface="Fira Sans Medium"/>
                <a:cs typeface="Fira Sans Medium"/>
                <a:sym typeface="Fira Sans Medium"/>
              </a:rPr>
              <a:t>Taglines</a:t>
            </a:r>
            <a:endParaRPr sz="2600">
              <a:solidFill>
                <a:schemeClr val="dk1"/>
              </a:solidFill>
              <a:latin typeface="Fira Sans Medium"/>
              <a:ea typeface="Fira Sans Medium"/>
              <a:cs typeface="Fira Sans Medium"/>
              <a:sym typeface="Fira Sans Medium"/>
            </a:endParaRPr>
          </a:p>
        </p:txBody>
      </p:sp>
      <p:sp>
        <p:nvSpPr>
          <p:cNvPr id="707" name="Google Shape;707;g33c29053890_3_488"/>
          <p:cNvSpPr txBox="1"/>
          <p:nvPr/>
        </p:nvSpPr>
        <p:spPr>
          <a:xfrm>
            <a:off x="764539" y="3485900"/>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64D79"/>
                </a:solidFill>
                <a:latin typeface="Fira Sans Medium"/>
                <a:ea typeface="Fira Sans Medium"/>
                <a:cs typeface="Fira Sans Medium"/>
                <a:sym typeface="Fira Sans Medium"/>
              </a:rPr>
              <a:t>Tech Enthusiasts</a:t>
            </a:r>
            <a:endParaRPr>
              <a:solidFill>
                <a:srgbClr val="A64D79"/>
              </a:solidFill>
              <a:latin typeface="Fira Sans Medium"/>
              <a:ea typeface="Fira Sans Medium"/>
              <a:cs typeface="Fira Sans Medium"/>
              <a:sym typeface="Fira Sans Medium"/>
            </a:endParaRPr>
          </a:p>
        </p:txBody>
      </p:sp>
      <p:sp>
        <p:nvSpPr>
          <p:cNvPr id="708" name="Google Shape;708;g33c29053890_3_488"/>
          <p:cNvSpPr txBox="1"/>
          <p:nvPr/>
        </p:nvSpPr>
        <p:spPr>
          <a:xfrm>
            <a:off x="663325" y="3746600"/>
            <a:ext cx="1866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latin typeface="Fira Sans"/>
                <a:ea typeface="Fira Sans"/>
                <a:cs typeface="Fira Sans"/>
                <a:sym typeface="Fira Sans"/>
              </a:rPr>
              <a:t>Tech blogs, YouTube, social media, online ads</a:t>
            </a:r>
            <a:endParaRPr sz="1200">
              <a:solidFill>
                <a:srgbClr val="0000FF"/>
              </a:solidFill>
              <a:latin typeface="Fira Sans"/>
              <a:ea typeface="Fira Sans"/>
              <a:cs typeface="Fira Sans"/>
              <a:sym typeface="Fira Sans"/>
            </a:endParaRPr>
          </a:p>
        </p:txBody>
      </p:sp>
      <p:sp>
        <p:nvSpPr>
          <p:cNvPr id="709" name="Google Shape;709;g33c29053890_3_488"/>
          <p:cNvSpPr txBox="1"/>
          <p:nvPr/>
        </p:nvSpPr>
        <p:spPr>
          <a:xfrm>
            <a:off x="2635563" y="1149484"/>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64D79"/>
                </a:solidFill>
                <a:latin typeface="Fira Sans Medium"/>
                <a:ea typeface="Fira Sans Medium"/>
                <a:cs typeface="Fira Sans Medium"/>
                <a:sym typeface="Fira Sans Medium"/>
              </a:rPr>
              <a:t>Home Owners</a:t>
            </a:r>
            <a:endParaRPr>
              <a:solidFill>
                <a:srgbClr val="A64D79"/>
              </a:solidFill>
              <a:latin typeface="Fira Sans Medium"/>
              <a:ea typeface="Fira Sans Medium"/>
              <a:cs typeface="Fira Sans Medium"/>
              <a:sym typeface="Fira Sans Medium"/>
            </a:endParaRPr>
          </a:p>
        </p:txBody>
      </p:sp>
      <p:sp>
        <p:nvSpPr>
          <p:cNvPr id="710" name="Google Shape;710;g33c29053890_3_488"/>
          <p:cNvSpPr txBox="1"/>
          <p:nvPr/>
        </p:nvSpPr>
        <p:spPr>
          <a:xfrm>
            <a:off x="2635563" y="1410182"/>
            <a:ext cx="1765200" cy="3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latin typeface="Fira Sans"/>
                <a:ea typeface="Fira Sans"/>
                <a:cs typeface="Fira Sans"/>
                <a:sym typeface="Fira Sans"/>
              </a:rPr>
              <a:t>TV ads, Google search, in-store displays</a:t>
            </a:r>
            <a:endParaRPr sz="1200">
              <a:solidFill>
                <a:srgbClr val="0000FF"/>
              </a:solidFill>
              <a:latin typeface="Fira Sans"/>
              <a:ea typeface="Fira Sans"/>
              <a:cs typeface="Fira Sans"/>
              <a:sym typeface="Fira Sans"/>
            </a:endParaRPr>
          </a:p>
        </p:txBody>
      </p:sp>
      <p:sp>
        <p:nvSpPr>
          <p:cNvPr id="711" name="Google Shape;711;g33c29053890_3_488"/>
          <p:cNvSpPr txBox="1"/>
          <p:nvPr/>
        </p:nvSpPr>
        <p:spPr>
          <a:xfrm>
            <a:off x="4502724" y="3485900"/>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64D79"/>
                </a:solidFill>
                <a:latin typeface="Fira Sans Medium"/>
                <a:ea typeface="Fira Sans Medium"/>
                <a:cs typeface="Fira Sans Medium"/>
                <a:sym typeface="Fira Sans Medium"/>
              </a:rPr>
              <a:t>Frequent Travelers</a:t>
            </a:r>
            <a:endParaRPr>
              <a:solidFill>
                <a:srgbClr val="A64D79"/>
              </a:solidFill>
              <a:latin typeface="Fira Sans Medium"/>
              <a:ea typeface="Fira Sans Medium"/>
              <a:cs typeface="Fira Sans Medium"/>
              <a:sym typeface="Fira Sans Medium"/>
            </a:endParaRPr>
          </a:p>
        </p:txBody>
      </p:sp>
      <p:sp>
        <p:nvSpPr>
          <p:cNvPr id="712" name="Google Shape;712;g33c29053890_3_488"/>
          <p:cNvSpPr txBox="1"/>
          <p:nvPr/>
        </p:nvSpPr>
        <p:spPr>
          <a:xfrm>
            <a:off x="4502725" y="3746601"/>
            <a:ext cx="1765200" cy="5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latin typeface="Fira Sans"/>
                <a:ea typeface="Fira Sans"/>
                <a:cs typeface="Fira Sans"/>
                <a:sym typeface="Fira Sans"/>
              </a:rPr>
              <a:t>Email marketing, travel blogs, influencer marketing</a:t>
            </a:r>
            <a:endParaRPr sz="1200">
              <a:solidFill>
                <a:srgbClr val="0000FF"/>
              </a:solidFill>
              <a:latin typeface="Fira Sans"/>
              <a:ea typeface="Fira Sans"/>
              <a:cs typeface="Fira Sans"/>
              <a:sym typeface="Fira Sans"/>
            </a:endParaRPr>
          </a:p>
        </p:txBody>
      </p:sp>
      <p:sp>
        <p:nvSpPr>
          <p:cNvPr id="713" name="Google Shape;713;g33c29053890_3_488"/>
          <p:cNvSpPr txBox="1"/>
          <p:nvPr/>
        </p:nvSpPr>
        <p:spPr>
          <a:xfrm>
            <a:off x="6372036" y="1149479"/>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64D79"/>
                </a:solidFill>
                <a:latin typeface="Fira Sans Medium"/>
                <a:ea typeface="Fira Sans Medium"/>
                <a:cs typeface="Fira Sans Medium"/>
                <a:sym typeface="Fira Sans Medium"/>
              </a:rPr>
              <a:t>Pet Owners</a:t>
            </a:r>
            <a:endParaRPr>
              <a:solidFill>
                <a:srgbClr val="A64D79"/>
              </a:solidFill>
              <a:latin typeface="Fira Sans Medium"/>
              <a:ea typeface="Fira Sans Medium"/>
              <a:cs typeface="Fira Sans Medium"/>
              <a:sym typeface="Fira Sans Medium"/>
            </a:endParaRPr>
          </a:p>
        </p:txBody>
      </p:sp>
      <p:sp>
        <p:nvSpPr>
          <p:cNvPr id="714" name="Google Shape;714;g33c29053890_3_488"/>
          <p:cNvSpPr txBox="1"/>
          <p:nvPr/>
        </p:nvSpPr>
        <p:spPr>
          <a:xfrm>
            <a:off x="6372036" y="1410175"/>
            <a:ext cx="1765200" cy="3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latin typeface="Fira Sans"/>
                <a:ea typeface="Fira Sans"/>
                <a:cs typeface="Fira Sans"/>
                <a:sym typeface="Fira Sans"/>
              </a:rPr>
              <a:t>TikTok, Instagram, pet influencers</a:t>
            </a:r>
            <a:endParaRPr sz="1200">
              <a:solidFill>
                <a:srgbClr val="0000FF"/>
              </a:solidFill>
              <a:latin typeface="Fira Sans"/>
              <a:ea typeface="Fira Sans"/>
              <a:cs typeface="Fira Sans"/>
              <a:sym typeface="Fira Sans"/>
            </a:endParaRPr>
          </a:p>
        </p:txBody>
      </p:sp>
      <p:pic>
        <p:nvPicPr>
          <p:cNvPr id="715" name="Google Shape;715;g33c29053890_3_488"/>
          <p:cNvPicPr preferRelativeResize="0"/>
          <p:nvPr/>
        </p:nvPicPr>
        <p:blipFill>
          <a:blip r:embed="rId3">
            <a:alphaModFix/>
          </a:blip>
          <a:stretch>
            <a:fillRect/>
          </a:stretch>
        </p:blipFill>
        <p:spPr>
          <a:xfrm>
            <a:off x="925750" y="1013625"/>
            <a:ext cx="1709825" cy="1406375"/>
          </a:xfrm>
          <a:prstGeom prst="rect">
            <a:avLst/>
          </a:prstGeom>
          <a:noFill/>
          <a:ln>
            <a:noFill/>
          </a:ln>
        </p:spPr>
      </p:pic>
      <p:grpSp>
        <p:nvGrpSpPr>
          <p:cNvPr id="716" name="Google Shape;716;g33c29053890_3_488"/>
          <p:cNvGrpSpPr/>
          <p:nvPr/>
        </p:nvGrpSpPr>
        <p:grpSpPr>
          <a:xfrm>
            <a:off x="663334" y="1059054"/>
            <a:ext cx="7817348" cy="3215937"/>
            <a:chOff x="602300" y="1815975"/>
            <a:chExt cx="6397175" cy="2631700"/>
          </a:xfrm>
        </p:grpSpPr>
        <p:sp>
          <p:nvSpPr>
            <p:cNvPr id="717" name="Google Shape;717;g33c29053890_3_488"/>
            <p:cNvSpPr/>
            <p:nvPr/>
          </p:nvSpPr>
          <p:spPr>
            <a:xfrm>
              <a:off x="713150" y="3083500"/>
              <a:ext cx="6218250" cy="55450"/>
            </a:xfrm>
            <a:custGeom>
              <a:rect b="b" l="l" r="r" t="t"/>
              <a:pathLst>
                <a:path extrusionOk="0" h="2218" w="248730">
                  <a:moveTo>
                    <a:pt x="0" y="1"/>
                  </a:moveTo>
                  <a:lnTo>
                    <a:pt x="0" y="2218"/>
                  </a:lnTo>
                  <a:lnTo>
                    <a:pt x="248729" y="2218"/>
                  </a:lnTo>
                  <a:lnTo>
                    <a:pt x="24872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3c29053890_3_488"/>
            <p:cNvSpPr/>
            <p:nvPr/>
          </p:nvSpPr>
          <p:spPr>
            <a:xfrm>
              <a:off x="602300" y="3047100"/>
              <a:ext cx="129075" cy="129850"/>
            </a:xfrm>
            <a:custGeom>
              <a:rect b="b" l="l" r="r" t="t"/>
              <a:pathLst>
                <a:path extrusionOk="0" h="5194" w="5163">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33c29053890_3_488"/>
            <p:cNvSpPr/>
            <p:nvPr/>
          </p:nvSpPr>
          <p:spPr>
            <a:xfrm>
              <a:off x="6870400" y="3047100"/>
              <a:ext cx="129075" cy="129850"/>
            </a:xfrm>
            <a:custGeom>
              <a:rect b="b" l="l" r="r" t="t"/>
              <a:pathLst>
                <a:path extrusionOk="0" h="5194" w="5163">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33c29053890_3_488"/>
            <p:cNvSpPr/>
            <p:nvPr/>
          </p:nvSpPr>
          <p:spPr>
            <a:xfrm>
              <a:off x="1340200" y="3029675"/>
              <a:ext cx="163900" cy="163900"/>
            </a:xfrm>
            <a:custGeom>
              <a:rect b="b" l="l" r="r" t="t"/>
              <a:pathLst>
                <a:path extrusionOk="0" h="6556" w="6556">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33c29053890_3_488"/>
            <p:cNvSpPr/>
            <p:nvPr/>
          </p:nvSpPr>
          <p:spPr>
            <a:xfrm>
              <a:off x="1348900" y="3046700"/>
              <a:ext cx="146500" cy="130325"/>
            </a:xfrm>
            <a:custGeom>
              <a:rect b="b" l="l" r="r" t="t"/>
              <a:pathLst>
                <a:path extrusionOk="0" h="5213" w="586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33c29053890_3_488"/>
            <p:cNvSpPr/>
            <p:nvPr/>
          </p:nvSpPr>
          <p:spPr>
            <a:xfrm>
              <a:off x="1352875" y="3070050"/>
              <a:ext cx="133025" cy="106950"/>
            </a:xfrm>
            <a:custGeom>
              <a:rect b="b" l="l" r="r" t="t"/>
              <a:pathLst>
                <a:path extrusionOk="0" h="4278" w="5321">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3c29053890_3_488"/>
            <p:cNvSpPr/>
            <p:nvPr/>
          </p:nvSpPr>
          <p:spPr>
            <a:xfrm>
              <a:off x="3959225" y="1815975"/>
              <a:ext cx="1030075" cy="1183650"/>
            </a:xfrm>
            <a:custGeom>
              <a:rect b="b" l="l" r="r" t="t"/>
              <a:pathLst>
                <a:path extrusionOk="0" h="47346" w="41203">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33c29053890_3_488"/>
            <p:cNvSpPr/>
            <p:nvPr/>
          </p:nvSpPr>
          <p:spPr>
            <a:xfrm>
              <a:off x="4063725" y="1920475"/>
              <a:ext cx="821050" cy="821050"/>
            </a:xfrm>
            <a:custGeom>
              <a:rect b="b" l="l" r="r" t="t"/>
              <a:pathLst>
                <a:path extrusionOk="0" h="32842" w="32842">
                  <a:moveTo>
                    <a:pt x="16437" y="0"/>
                  </a:moveTo>
                  <a:cubicBezTo>
                    <a:pt x="7348" y="0"/>
                    <a:pt x="1" y="7348"/>
                    <a:pt x="1" y="16405"/>
                  </a:cubicBezTo>
                  <a:cubicBezTo>
                    <a:pt x="1" y="25462"/>
                    <a:pt x="7348" y="32841"/>
                    <a:pt x="16437" y="32841"/>
                  </a:cubicBezTo>
                  <a:cubicBezTo>
                    <a:pt x="25495" y="32841"/>
                    <a:pt x="32842" y="25462"/>
                    <a:pt x="32842" y="16405"/>
                  </a:cubicBezTo>
                  <a:cubicBezTo>
                    <a:pt x="32842" y="7348"/>
                    <a:pt x="25495" y="0"/>
                    <a:pt x="164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3c29053890_3_488"/>
            <p:cNvSpPr/>
            <p:nvPr/>
          </p:nvSpPr>
          <p:spPr>
            <a:xfrm>
              <a:off x="5486475" y="3263225"/>
              <a:ext cx="1030050" cy="1184450"/>
            </a:xfrm>
            <a:custGeom>
              <a:rect b="b" l="l" r="r" t="t"/>
              <a:pathLst>
                <a:path extrusionOk="0" h="47378" w="41202">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33c29053890_3_488"/>
            <p:cNvSpPr/>
            <p:nvPr/>
          </p:nvSpPr>
          <p:spPr>
            <a:xfrm>
              <a:off x="5590975" y="3522125"/>
              <a:ext cx="820250" cy="820250"/>
            </a:xfrm>
            <a:custGeom>
              <a:rect b="b" l="l" r="r" t="t"/>
              <a:pathLst>
                <a:path extrusionOk="0" h="32810" w="32810">
                  <a:moveTo>
                    <a:pt x="16405" y="1"/>
                  </a:moveTo>
                  <a:cubicBezTo>
                    <a:pt x="7348" y="1"/>
                    <a:pt x="1" y="7348"/>
                    <a:pt x="1" y="16405"/>
                  </a:cubicBezTo>
                  <a:cubicBezTo>
                    <a:pt x="1" y="25462"/>
                    <a:pt x="7348" y="32810"/>
                    <a:pt x="16405" y="32810"/>
                  </a:cubicBezTo>
                  <a:cubicBezTo>
                    <a:pt x="25463" y="32810"/>
                    <a:pt x="32810" y="25462"/>
                    <a:pt x="32810" y="16405"/>
                  </a:cubicBezTo>
                  <a:cubicBezTo>
                    <a:pt x="32810" y="7348"/>
                    <a:pt x="25463" y="1"/>
                    <a:pt x="1640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33c29053890_3_488"/>
            <p:cNvSpPr/>
            <p:nvPr/>
          </p:nvSpPr>
          <p:spPr>
            <a:xfrm>
              <a:off x="1386125" y="3263225"/>
              <a:ext cx="57800" cy="58625"/>
            </a:xfrm>
            <a:custGeom>
              <a:rect b="b" l="l" r="r" t="t"/>
              <a:pathLst>
                <a:path extrusionOk="0" h="2345" w="2312">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33c29053890_3_488"/>
            <p:cNvSpPr/>
            <p:nvPr/>
          </p:nvSpPr>
          <p:spPr>
            <a:xfrm>
              <a:off x="1386125" y="3393075"/>
              <a:ext cx="57800" cy="57825"/>
            </a:xfrm>
            <a:custGeom>
              <a:rect b="b" l="l" r="r" t="t"/>
              <a:pathLst>
                <a:path extrusionOk="0" h="2313" w="2312">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3c29053890_3_488"/>
            <p:cNvSpPr/>
            <p:nvPr/>
          </p:nvSpPr>
          <p:spPr>
            <a:xfrm>
              <a:off x="1386125" y="3522125"/>
              <a:ext cx="57800" cy="58625"/>
            </a:xfrm>
            <a:custGeom>
              <a:rect b="b" l="l" r="r" t="t"/>
              <a:pathLst>
                <a:path extrusionOk="0" h="2345" w="2312">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3c29053890_3_488"/>
            <p:cNvSpPr/>
            <p:nvPr/>
          </p:nvSpPr>
          <p:spPr>
            <a:xfrm>
              <a:off x="1386125" y="3651975"/>
              <a:ext cx="57800" cy="57825"/>
            </a:xfrm>
            <a:custGeom>
              <a:rect b="b" l="l" r="r" t="t"/>
              <a:pathLst>
                <a:path extrusionOk="0" h="2313" w="2312">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33c29053890_3_488"/>
            <p:cNvSpPr/>
            <p:nvPr/>
          </p:nvSpPr>
          <p:spPr>
            <a:xfrm>
              <a:off x="1366325" y="2055850"/>
              <a:ext cx="101375" cy="100575"/>
            </a:xfrm>
            <a:custGeom>
              <a:rect b="b" l="l" r="r" t="t"/>
              <a:pathLst>
                <a:path extrusionOk="0" h="4023" w="4055">
                  <a:moveTo>
                    <a:pt x="0" y="1"/>
                  </a:moveTo>
                  <a:lnTo>
                    <a:pt x="0" y="4023"/>
                  </a:lnTo>
                  <a:lnTo>
                    <a:pt x="4054" y="4023"/>
                  </a:lnTo>
                  <a:lnTo>
                    <a:pt x="405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33c29053890_3_488"/>
            <p:cNvSpPr/>
            <p:nvPr/>
          </p:nvSpPr>
          <p:spPr>
            <a:xfrm>
              <a:off x="1157300" y="2091475"/>
              <a:ext cx="518625" cy="517825"/>
            </a:xfrm>
            <a:custGeom>
              <a:rect b="b" l="l" r="r" t="t"/>
              <a:pathLst>
                <a:path extrusionOk="0" h="20713" w="20745">
                  <a:moveTo>
                    <a:pt x="10388" y="1363"/>
                  </a:moveTo>
                  <a:cubicBezTo>
                    <a:pt x="15329" y="1363"/>
                    <a:pt x="19382" y="5385"/>
                    <a:pt x="19382" y="10357"/>
                  </a:cubicBezTo>
                  <a:cubicBezTo>
                    <a:pt x="19382" y="15329"/>
                    <a:pt x="15329" y="19351"/>
                    <a:pt x="10388" y="19351"/>
                  </a:cubicBezTo>
                  <a:cubicBezTo>
                    <a:pt x="5416" y="19351"/>
                    <a:pt x="1363" y="15329"/>
                    <a:pt x="1363" y="10357"/>
                  </a:cubicBezTo>
                  <a:cubicBezTo>
                    <a:pt x="1363" y="5385"/>
                    <a:pt x="5416" y="1363"/>
                    <a:pt x="10388" y="1363"/>
                  </a:cubicBezTo>
                  <a:close/>
                  <a:moveTo>
                    <a:pt x="10388" y="1"/>
                  </a:moveTo>
                  <a:cubicBezTo>
                    <a:pt x="4656" y="1"/>
                    <a:pt x="1" y="4625"/>
                    <a:pt x="1" y="10357"/>
                  </a:cubicBezTo>
                  <a:cubicBezTo>
                    <a:pt x="1" y="16089"/>
                    <a:pt x="4656" y="20712"/>
                    <a:pt x="10388" y="20712"/>
                  </a:cubicBezTo>
                  <a:cubicBezTo>
                    <a:pt x="16089" y="20712"/>
                    <a:pt x="20744" y="16089"/>
                    <a:pt x="20744" y="10357"/>
                  </a:cubicBezTo>
                  <a:cubicBezTo>
                    <a:pt x="20744" y="4625"/>
                    <a:pt x="16089" y="1"/>
                    <a:pt x="10388"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33c29053890_3_488"/>
            <p:cNvSpPr/>
            <p:nvPr/>
          </p:nvSpPr>
          <p:spPr>
            <a:xfrm>
              <a:off x="1150175" y="2083575"/>
              <a:ext cx="532875" cy="532850"/>
            </a:xfrm>
            <a:custGeom>
              <a:rect b="b" l="l" r="r" t="t"/>
              <a:pathLst>
                <a:path extrusionOk="0" h="21314" w="21315">
                  <a:moveTo>
                    <a:pt x="12890" y="1235"/>
                  </a:moveTo>
                  <a:cubicBezTo>
                    <a:pt x="18084" y="2470"/>
                    <a:pt x="21314" y="7696"/>
                    <a:pt x="20079" y="12921"/>
                  </a:cubicBezTo>
                  <a:cubicBezTo>
                    <a:pt x="18844" y="18115"/>
                    <a:pt x="13618" y="21313"/>
                    <a:pt x="8425" y="20078"/>
                  </a:cubicBezTo>
                  <a:cubicBezTo>
                    <a:pt x="3199" y="18843"/>
                    <a:pt x="1" y="13618"/>
                    <a:pt x="1236" y="8424"/>
                  </a:cubicBezTo>
                  <a:cubicBezTo>
                    <a:pt x="2471" y="3230"/>
                    <a:pt x="7696" y="0"/>
                    <a:pt x="12890" y="1235"/>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33c29053890_3_488"/>
            <p:cNvSpPr/>
            <p:nvPr/>
          </p:nvSpPr>
          <p:spPr>
            <a:xfrm>
              <a:off x="1191350" y="2124725"/>
              <a:ext cx="451300" cy="451325"/>
            </a:xfrm>
            <a:custGeom>
              <a:rect b="b" l="l" r="r" t="t"/>
              <a:pathLst>
                <a:path extrusionOk="0" h="18053" w="18052">
                  <a:moveTo>
                    <a:pt x="9026" y="888"/>
                  </a:moveTo>
                  <a:cubicBezTo>
                    <a:pt x="13492" y="888"/>
                    <a:pt x="17165" y="4530"/>
                    <a:pt x="17165" y="9027"/>
                  </a:cubicBezTo>
                  <a:cubicBezTo>
                    <a:pt x="17165" y="13524"/>
                    <a:pt x="13492" y="17165"/>
                    <a:pt x="9026" y="17165"/>
                  </a:cubicBezTo>
                  <a:cubicBezTo>
                    <a:pt x="4529" y="17165"/>
                    <a:pt x="856" y="13524"/>
                    <a:pt x="856" y="9027"/>
                  </a:cubicBezTo>
                  <a:cubicBezTo>
                    <a:pt x="856" y="4530"/>
                    <a:pt x="4529" y="888"/>
                    <a:pt x="9026" y="888"/>
                  </a:cubicBezTo>
                  <a:close/>
                  <a:moveTo>
                    <a:pt x="9026" y="1"/>
                  </a:moveTo>
                  <a:cubicBezTo>
                    <a:pt x="4023" y="1"/>
                    <a:pt x="1" y="4055"/>
                    <a:pt x="1" y="9027"/>
                  </a:cubicBezTo>
                  <a:cubicBezTo>
                    <a:pt x="1" y="13999"/>
                    <a:pt x="4023" y="18052"/>
                    <a:pt x="9026" y="18052"/>
                  </a:cubicBezTo>
                  <a:cubicBezTo>
                    <a:pt x="13998" y="18052"/>
                    <a:pt x="18052" y="13999"/>
                    <a:pt x="18052" y="9027"/>
                  </a:cubicBezTo>
                  <a:cubicBezTo>
                    <a:pt x="18020" y="4055"/>
                    <a:pt x="13998" y="1"/>
                    <a:pt x="902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33c29053890_3_488"/>
            <p:cNvSpPr/>
            <p:nvPr/>
          </p:nvSpPr>
          <p:spPr>
            <a:xfrm>
              <a:off x="1413825" y="2153250"/>
              <a:ext cx="5575" cy="30100"/>
            </a:xfrm>
            <a:custGeom>
              <a:rect b="b" l="l" r="r" t="t"/>
              <a:pathLst>
                <a:path extrusionOk="0" h="1204" w="223">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33c29053890_3_488"/>
            <p:cNvSpPr/>
            <p:nvPr/>
          </p:nvSpPr>
          <p:spPr>
            <a:xfrm>
              <a:off x="1413825" y="2517425"/>
              <a:ext cx="5575" cy="30900"/>
            </a:xfrm>
            <a:custGeom>
              <a:rect b="b" l="l" r="r" t="t"/>
              <a:pathLst>
                <a:path extrusionOk="0" h="1236" w="223">
                  <a:moveTo>
                    <a:pt x="127" y="1"/>
                  </a:moveTo>
                  <a:cubicBezTo>
                    <a:pt x="64" y="1"/>
                    <a:pt x="1" y="32"/>
                    <a:pt x="1" y="96"/>
                  </a:cubicBezTo>
                  <a:lnTo>
                    <a:pt x="1" y="1109"/>
                  </a:lnTo>
                  <a:cubicBezTo>
                    <a:pt x="1" y="1172"/>
                    <a:pt x="64" y="1236"/>
                    <a:pt x="127" y="1236"/>
                  </a:cubicBezTo>
                  <a:cubicBezTo>
                    <a:pt x="159" y="1236"/>
                    <a:pt x="222" y="1172"/>
                    <a:pt x="222" y="1109"/>
                  </a:cubicBezTo>
                  <a:lnTo>
                    <a:pt x="222" y="96"/>
                  </a:lnTo>
                  <a:cubicBezTo>
                    <a:pt x="222" y="32"/>
                    <a:pt x="159" y="1"/>
                    <a:pt x="1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3c29053890_3_488"/>
            <p:cNvSpPr/>
            <p:nvPr/>
          </p:nvSpPr>
          <p:spPr>
            <a:xfrm>
              <a:off x="1583250" y="2348000"/>
              <a:ext cx="30900" cy="5575"/>
            </a:xfrm>
            <a:custGeom>
              <a:rect b="b" l="l" r="r" t="t"/>
              <a:pathLst>
                <a:path extrusionOk="0" h="223" w="1236">
                  <a:moveTo>
                    <a:pt x="127" y="1"/>
                  </a:moveTo>
                  <a:cubicBezTo>
                    <a:pt x="64" y="1"/>
                    <a:pt x="1" y="32"/>
                    <a:pt x="1" y="96"/>
                  </a:cubicBezTo>
                  <a:cubicBezTo>
                    <a:pt x="1" y="159"/>
                    <a:pt x="64" y="222"/>
                    <a:pt x="127" y="222"/>
                  </a:cubicBezTo>
                  <a:lnTo>
                    <a:pt x="1141" y="222"/>
                  </a:lnTo>
                  <a:cubicBezTo>
                    <a:pt x="1173" y="222"/>
                    <a:pt x="1236" y="159"/>
                    <a:pt x="1236" y="96"/>
                  </a:cubicBezTo>
                  <a:cubicBezTo>
                    <a:pt x="1236" y="32"/>
                    <a:pt x="1173" y="1"/>
                    <a:pt x="114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33c29053890_3_488"/>
            <p:cNvSpPr/>
            <p:nvPr/>
          </p:nvSpPr>
          <p:spPr>
            <a:xfrm>
              <a:off x="1219050" y="2348000"/>
              <a:ext cx="30925" cy="5575"/>
            </a:xfrm>
            <a:custGeom>
              <a:rect b="b" l="l" r="r" t="t"/>
              <a:pathLst>
                <a:path extrusionOk="0" h="223" w="1237">
                  <a:moveTo>
                    <a:pt x="128" y="1"/>
                  </a:moveTo>
                  <a:cubicBezTo>
                    <a:pt x="64" y="1"/>
                    <a:pt x="1" y="32"/>
                    <a:pt x="1" y="96"/>
                  </a:cubicBezTo>
                  <a:cubicBezTo>
                    <a:pt x="1" y="159"/>
                    <a:pt x="64" y="222"/>
                    <a:pt x="128" y="222"/>
                  </a:cubicBezTo>
                  <a:lnTo>
                    <a:pt x="1109" y="222"/>
                  </a:lnTo>
                  <a:cubicBezTo>
                    <a:pt x="1173" y="222"/>
                    <a:pt x="1236" y="159"/>
                    <a:pt x="1236" y="96"/>
                  </a:cubicBezTo>
                  <a:cubicBezTo>
                    <a:pt x="1236" y="32"/>
                    <a:pt x="1173" y="1"/>
                    <a:pt x="110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33c29053890_3_488"/>
            <p:cNvSpPr/>
            <p:nvPr/>
          </p:nvSpPr>
          <p:spPr>
            <a:xfrm>
              <a:off x="1534950" y="2212025"/>
              <a:ext cx="24575" cy="23175"/>
            </a:xfrm>
            <a:custGeom>
              <a:rect b="b" l="l" r="r" t="t"/>
              <a:pathLst>
                <a:path extrusionOk="0" h="927" w="983">
                  <a:moveTo>
                    <a:pt x="856" y="0"/>
                  </a:moveTo>
                  <a:cubicBezTo>
                    <a:pt x="832" y="0"/>
                    <a:pt x="808" y="8"/>
                    <a:pt x="793" y="24"/>
                  </a:cubicBezTo>
                  <a:lnTo>
                    <a:pt x="64" y="721"/>
                  </a:lnTo>
                  <a:cubicBezTo>
                    <a:pt x="33" y="784"/>
                    <a:pt x="1" y="848"/>
                    <a:pt x="64" y="879"/>
                  </a:cubicBezTo>
                  <a:cubicBezTo>
                    <a:pt x="80" y="911"/>
                    <a:pt x="104" y="927"/>
                    <a:pt x="132" y="927"/>
                  </a:cubicBezTo>
                  <a:cubicBezTo>
                    <a:pt x="159" y="927"/>
                    <a:pt x="191" y="911"/>
                    <a:pt x="223" y="879"/>
                  </a:cubicBezTo>
                  <a:lnTo>
                    <a:pt x="919" y="183"/>
                  </a:lnTo>
                  <a:cubicBezTo>
                    <a:pt x="983" y="151"/>
                    <a:pt x="983" y="88"/>
                    <a:pt x="919" y="24"/>
                  </a:cubicBezTo>
                  <a:cubicBezTo>
                    <a:pt x="904" y="8"/>
                    <a:pt x="880" y="0"/>
                    <a:pt x="85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33c29053890_3_488"/>
            <p:cNvSpPr/>
            <p:nvPr/>
          </p:nvSpPr>
          <p:spPr>
            <a:xfrm>
              <a:off x="1273700" y="2465850"/>
              <a:ext cx="24550" cy="22900"/>
            </a:xfrm>
            <a:custGeom>
              <a:rect b="b" l="l" r="r" t="t"/>
              <a:pathLst>
                <a:path extrusionOk="0" h="916" w="982">
                  <a:moveTo>
                    <a:pt x="838" y="0"/>
                  </a:moveTo>
                  <a:cubicBezTo>
                    <a:pt x="814" y="0"/>
                    <a:pt x="787" y="10"/>
                    <a:pt x="760" y="37"/>
                  </a:cubicBezTo>
                  <a:lnTo>
                    <a:pt x="63" y="734"/>
                  </a:lnTo>
                  <a:cubicBezTo>
                    <a:pt x="0" y="765"/>
                    <a:pt x="0" y="829"/>
                    <a:pt x="32" y="892"/>
                  </a:cubicBezTo>
                  <a:cubicBezTo>
                    <a:pt x="63" y="908"/>
                    <a:pt x="95" y="916"/>
                    <a:pt x="123" y="916"/>
                  </a:cubicBezTo>
                  <a:cubicBezTo>
                    <a:pt x="151" y="916"/>
                    <a:pt x="174" y="908"/>
                    <a:pt x="190" y="892"/>
                  </a:cubicBezTo>
                  <a:lnTo>
                    <a:pt x="919" y="195"/>
                  </a:lnTo>
                  <a:cubicBezTo>
                    <a:pt x="950" y="132"/>
                    <a:pt x="982" y="69"/>
                    <a:pt x="919" y="37"/>
                  </a:cubicBezTo>
                  <a:cubicBezTo>
                    <a:pt x="900" y="19"/>
                    <a:pt x="871" y="0"/>
                    <a:pt x="83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33c29053890_3_488"/>
            <p:cNvSpPr/>
            <p:nvPr/>
          </p:nvSpPr>
          <p:spPr>
            <a:xfrm>
              <a:off x="1531800" y="2469325"/>
              <a:ext cx="23775" cy="23400"/>
            </a:xfrm>
            <a:custGeom>
              <a:rect b="b" l="l" r="r" t="t"/>
              <a:pathLst>
                <a:path extrusionOk="0" h="936" w="951">
                  <a:moveTo>
                    <a:pt x="123" y="1"/>
                  </a:moveTo>
                  <a:cubicBezTo>
                    <a:pt x="95" y="1"/>
                    <a:pt x="64" y="9"/>
                    <a:pt x="32" y="25"/>
                  </a:cubicBezTo>
                  <a:cubicBezTo>
                    <a:pt x="0" y="88"/>
                    <a:pt x="0" y="151"/>
                    <a:pt x="32" y="183"/>
                  </a:cubicBezTo>
                  <a:lnTo>
                    <a:pt x="729" y="911"/>
                  </a:lnTo>
                  <a:cubicBezTo>
                    <a:pt x="760" y="927"/>
                    <a:pt x="792" y="935"/>
                    <a:pt x="820" y="935"/>
                  </a:cubicBezTo>
                  <a:cubicBezTo>
                    <a:pt x="847" y="935"/>
                    <a:pt x="871" y="927"/>
                    <a:pt x="887" y="911"/>
                  </a:cubicBezTo>
                  <a:cubicBezTo>
                    <a:pt x="919" y="880"/>
                    <a:pt x="950" y="816"/>
                    <a:pt x="887" y="753"/>
                  </a:cubicBezTo>
                  <a:lnTo>
                    <a:pt x="190" y="25"/>
                  </a:lnTo>
                  <a:cubicBezTo>
                    <a:pt x="174" y="9"/>
                    <a:pt x="151" y="1"/>
                    <a:pt x="12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33c29053890_3_488"/>
            <p:cNvSpPr/>
            <p:nvPr/>
          </p:nvSpPr>
          <p:spPr>
            <a:xfrm>
              <a:off x="1277650" y="2208075"/>
              <a:ext cx="23775" cy="23375"/>
            </a:xfrm>
            <a:custGeom>
              <a:rect b="b" l="l" r="r" t="t"/>
              <a:pathLst>
                <a:path extrusionOk="0" h="935" w="951">
                  <a:moveTo>
                    <a:pt x="131" y="0"/>
                  </a:moveTo>
                  <a:cubicBezTo>
                    <a:pt x="103" y="0"/>
                    <a:pt x="80" y="8"/>
                    <a:pt x="64" y="24"/>
                  </a:cubicBezTo>
                  <a:cubicBezTo>
                    <a:pt x="0" y="56"/>
                    <a:pt x="0" y="151"/>
                    <a:pt x="64" y="182"/>
                  </a:cubicBezTo>
                  <a:lnTo>
                    <a:pt x="761" y="911"/>
                  </a:lnTo>
                  <a:cubicBezTo>
                    <a:pt x="776" y="926"/>
                    <a:pt x="800" y="934"/>
                    <a:pt x="828" y="934"/>
                  </a:cubicBezTo>
                  <a:cubicBezTo>
                    <a:pt x="856" y="934"/>
                    <a:pt x="887" y="926"/>
                    <a:pt x="919" y="911"/>
                  </a:cubicBezTo>
                  <a:cubicBezTo>
                    <a:pt x="951" y="847"/>
                    <a:pt x="951" y="784"/>
                    <a:pt x="919" y="752"/>
                  </a:cubicBezTo>
                  <a:lnTo>
                    <a:pt x="222" y="24"/>
                  </a:lnTo>
                  <a:cubicBezTo>
                    <a:pt x="191" y="8"/>
                    <a:pt x="159" y="0"/>
                    <a:pt x="13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33c29053890_3_488"/>
            <p:cNvSpPr/>
            <p:nvPr/>
          </p:nvSpPr>
          <p:spPr>
            <a:xfrm>
              <a:off x="1569800" y="2272475"/>
              <a:ext cx="29325" cy="14900"/>
            </a:xfrm>
            <a:custGeom>
              <a:rect b="b" l="l" r="r" t="t"/>
              <a:pathLst>
                <a:path extrusionOk="0" h="596" w="1173">
                  <a:moveTo>
                    <a:pt x="1063" y="1"/>
                  </a:moveTo>
                  <a:cubicBezTo>
                    <a:pt x="1048" y="1"/>
                    <a:pt x="1031" y="5"/>
                    <a:pt x="1014" y="13"/>
                  </a:cubicBezTo>
                  <a:lnTo>
                    <a:pt x="95" y="393"/>
                  </a:lnTo>
                  <a:cubicBezTo>
                    <a:pt x="32" y="425"/>
                    <a:pt x="0" y="488"/>
                    <a:pt x="32" y="520"/>
                  </a:cubicBezTo>
                  <a:cubicBezTo>
                    <a:pt x="55" y="566"/>
                    <a:pt x="95" y="595"/>
                    <a:pt x="128" y="595"/>
                  </a:cubicBezTo>
                  <a:cubicBezTo>
                    <a:pt x="139" y="595"/>
                    <a:pt x="150" y="592"/>
                    <a:pt x="159" y="583"/>
                  </a:cubicBezTo>
                  <a:lnTo>
                    <a:pt x="1109" y="203"/>
                  </a:lnTo>
                  <a:cubicBezTo>
                    <a:pt x="1140" y="171"/>
                    <a:pt x="1172" y="108"/>
                    <a:pt x="1140" y="76"/>
                  </a:cubicBezTo>
                  <a:cubicBezTo>
                    <a:pt x="1140" y="30"/>
                    <a:pt x="1107" y="1"/>
                    <a:pt x="106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33c29053890_3_488"/>
            <p:cNvSpPr/>
            <p:nvPr/>
          </p:nvSpPr>
          <p:spPr>
            <a:xfrm>
              <a:off x="1234100" y="2413400"/>
              <a:ext cx="29325" cy="15375"/>
            </a:xfrm>
            <a:custGeom>
              <a:rect b="b" l="l" r="r" t="t"/>
              <a:pathLst>
                <a:path extrusionOk="0" h="615" w="1173">
                  <a:moveTo>
                    <a:pt x="1045" y="1"/>
                  </a:moveTo>
                  <a:cubicBezTo>
                    <a:pt x="1033" y="1"/>
                    <a:pt x="1023" y="5"/>
                    <a:pt x="1014" y="13"/>
                  </a:cubicBezTo>
                  <a:lnTo>
                    <a:pt x="64" y="393"/>
                  </a:lnTo>
                  <a:cubicBezTo>
                    <a:pt x="32" y="425"/>
                    <a:pt x="1" y="488"/>
                    <a:pt x="32" y="551"/>
                  </a:cubicBezTo>
                  <a:cubicBezTo>
                    <a:pt x="32" y="583"/>
                    <a:pt x="96" y="615"/>
                    <a:pt x="159" y="615"/>
                  </a:cubicBezTo>
                  <a:lnTo>
                    <a:pt x="1077" y="203"/>
                  </a:lnTo>
                  <a:cubicBezTo>
                    <a:pt x="1141" y="203"/>
                    <a:pt x="1172" y="108"/>
                    <a:pt x="1141" y="76"/>
                  </a:cubicBezTo>
                  <a:cubicBezTo>
                    <a:pt x="1118" y="30"/>
                    <a:pt x="1077" y="1"/>
                    <a:pt x="104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33c29053890_3_488"/>
            <p:cNvSpPr/>
            <p:nvPr/>
          </p:nvSpPr>
          <p:spPr>
            <a:xfrm>
              <a:off x="1479550" y="2503975"/>
              <a:ext cx="15850" cy="28825"/>
            </a:xfrm>
            <a:custGeom>
              <a:rect b="b" l="l" r="r" t="t"/>
              <a:pathLst>
                <a:path extrusionOk="0" h="1153" w="634">
                  <a:moveTo>
                    <a:pt x="63" y="0"/>
                  </a:moveTo>
                  <a:cubicBezTo>
                    <a:pt x="0" y="32"/>
                    <a:pt x="0" y="95"/>
                    <a:pt x="0" y="159"/>
                  </a:cubicBezTo>
                  <a:lnTo>
                    <a:pt x="412" y="1077"/>
                  </a:lnTo>
                  <a:cubicBezTo>
                    <a:pt x="412" y="1123"/>
                    <a:pt x="446" y="1153"/>
                    <a:pt x="489" y="1153"/>
                  </a:cubicBezTo>
                  <a:cubicBezTo>
                    <a:pt x="505" y="1153"/>
                    <a:pt x="522" y="1149"/>
                    <a:pt x="538" y="1140"/>
                  </a:cubicBezTo>
                  <a:cubicBezTo>
                    <a:pt x="602" y="1109"/>
                    <a:pt x="633" y="1045"/>
                    <a:pt x="602" y="1014"/>
                  </a:cubicBezTo>
                  <a:lnTo>
                    <a:pt x="222" y="64"/>
                  </a:lnTo>
                  <a:cubicBezTo>
                    <a:pt x="190" y="32"/>
                    <a:pt x="127" y="0"/>
                    <a:pt x="6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33c29053890_3_488"/>
            <p:cNvSpPr/>
            <p:nvPr/>
          </p:nvSpPr>
          <p:spPr>
            <a:xfrm>
              <a:off x="1337825" y="2167975"/>
              <a:ext cx="15850" cy="28825"/>
            </a:xfrm>
            <a:custGeom>
              <a:rect b="b" l="l" r="r" t="t"/>
              <a:pathLst>
                <a:path extrusionOk="0" h="1153" w="634">
                  <a:moveTo>
                    <a:pt x="145" y="0"/>
                  </a:moveTo>
                  <a:cubicBezTo>
                    <a:pt x="129" y="0"/>
                    <a:pt x="112" y="4"/>
                    <a:pt x="95" y="13"/>
                  </a:cubicBezTo>
                  <a:cubicBezTo>
                    <a:pt x="32" y="44"/>
                    <a:pt x="0" y="108"/>
                    <a:pt x="32" y="171"/>
                  </a:cubicBezTo>
                  <a:lnTo>
                    <a:pt x="412" y="1089"/>
                  </a:lnTo>
                  <a:cubicBezTo>
                    <a:pt x="444" y="1153"/>
                    <a:pt x="507" y="1153"/>
                    <a:pt x="570" y="1153"/>
                  </a:cubicBezTo>
                  <a:cubicBezTo>
                    <a:pt x="634" y="1121"/>
                    <a:pt x="634" y="1058"/>
                    <a:pt x="634" y="994"/>
                  </a:cubicBezTo>
                  <a:lnTo>
                    <a:pt x="222" y="76"/>
                  </a:lnTo>
                  <a:cubicBezTo>
                    <a:pt x="222" y="30"/>
                    <a:pt x="188" y="0"/>
                    <a:pt x="14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33c29053890_3_488"/>
            <p:cNvSpPr/>
            <p:nvPr/>
          </p:nvSpPr>
          <p:spPr>
            <a:xfrm>
              <a:off x="1569000" y="2415000"/>
              <a:ext cx="29325" cy="15675"/>
            </a:xfrm>
            <a:custGeom>
              <a:rect b="b" l="l" r="r" t="t"/>
              <a:pathLst>
                <a:path extrusionOk="0" h="627" w="1173">
                  <a:moveTo>
                    <a:pt x="140" y="0"/>
                  </a:moveTo>
                  <a:cubicBezTo>
                    <a:pt x="96" y="0"/>
                    <a:pt x="56" y="29"/>
                    <a:pt x="32" y="76"/>
                  </a:cubicBezTo>
                  <a:cubicBezTo>
                    <a:pt x="1" y="139"/>
                    <a:pt x="32" y="202"/>
                    <a:pt x="96" y="234"/>
                  </a:cubicBezTo>
                  <a:lnTo>
                    <a:pt x="1014" y="614"/>
                  </a:lnTo>
                  <a:cubicBezTo>
                    <a:pt x="1031" y="623"/>
                    <a:pt x="1048" y="627"/>
                    <a:pt x="1064" y="627"/>
                  </a:cubicBezTo>
                  <a:cubicBezTo>
                    <a:pt x="1107" y="627"/>
                    <a:pt x="1141" y="597"/>
                    <a:pt x="1141" y="551"/>
                  </a:cubicBezTo>
                  <a:cubicBezTo>
                    <a:pt x="1172" y="519"/>
                    <a:pt x="1141" y="456"/>
                    <a:pt x="1109" y="424"/>
                  </a:cubicBezTo>
                  <a:lnTo>
                    <a:pt x="191" y="12"/>
                  </a:lnTo>
                  <a:cubicBezTo>
                    <a:pt x="174" y="4"/>
                    <a:pt x="157" y="0"/>
                    <a:pt x="14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33c29053890_3_488"/>
            <p:cNvSpPr/>
            <p:nvPr/>
          </p:nvSpPr>
          <p:spPr>
            <a:xfrm>
              <a:off x="1234900" y="2270100"/>
              <a:ext cx="29325" cy="15700"/>
            </a:xfrm>
            <a:custGeom>
              <a:rect b="b" l="l" r="r" t="t"/>
              <a:pathLst>
                <a:path extrusionOk="0" h="628" w="1173">
                  <a:moveTo>
                    <a:pt x="123" y="1"/>
                  </a:moveTo>
                  <a:cubicBezTo>
                    <a:pt x="83" y="1"/>
                    <a:pt x="32" y="30"/>
                    <a:pt x="32" y="76"/>
                  </a:cubicBezTo>
                  <a:cubicBezTo>
                    <a:pt x="0" y="140"/>
                    <a:pt x="32" y="203"/>
                    <a:pt x="64" y="203"/>
                  </a:cubicBezTo>
                  <a:lnTo>
                    <a:pt x="1014" y="615"/>
                  </a:lnTo>
                  <a:cubicBezTo>
                    <a:pt x="1022" y="623"/>
                    <a:pt x="1033" y="627"/>
                    <a:pt x="1045" y="627"/>
                  </a:cubicBezTo>
                  <a:cubicBezTo>
                    <a:pt x="1077" y="627"/>
                    <a:pt x="1117" y="598"/>
                    <a:pt x="1140" y="551"/>
                  </a:cubicBezTo>
                  <a:cubicBezTo>
                    <a:pt x="1172" y="520"/>
                    <a:pt x="1140" y="425"/>
                    <a:pt x="1077" y="425"/>
                  </a:cubicBezTo>
                  <a:lnTo>
                    <a:pt x="159" y="13"/>
                  </a:lnTo>
                  <a:cubicBezTo>
                    <a:pt x="150" y="5"/>
                    <a:pt x="137" y="1"/>
                    <a:pt x="12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33c29053890_3_488"/>
            <p:cNvSpPr/>
            <p:nvPr/>
          </p:nvSpPr>
          <p:spPr>
            <a:xfrm>
              <a:off x="1335450" y="2503175"/>
              <a:ext cx="16650" cy="28850"/>
            </a:xfrm>
            <a:custGeom>
              <a:rect b="b" l="l" r="r" t="t"/>
              <a:pathLst>
                <a:path extrusionOk="0" h="1154" w="666">
                  <a:moveTo>
                    <a:pt x="602" y="1"/>
                  </a:moveTo>
                  <a:cubicBezTo>
                    <a:pt x="539" y="1"/>
                    <a:pt x="475" y="1"/>
                    <a:pt x="444" y="64"/>
                  </a:cubicBezTo>
                  <a:lnTo>
                    <a:pt x="32" y="982"/>
                  </a:lnTo>
                  <a:cubicBezTo>
                    <a:pt x="0" y="1046"/>
                    <a:pt x="32" y="1109"/>
                    <a:pt x="95" y="1141"/>
                  </a:cubicBezTo>
                  <a:cubicBezTo>
                    <a:pt x="112" y="1149"/>
                    <a:pt x="129" y="1153"/>
                    <a:pt x="146" y="1153"/>
                  </a:cubicBezTo>
                  <a:cubicBezTo>
                    <a:pt x="190" y="1153"/>
                    <a:pt x="230" y="1124"/>
                    <a:pt x="254" y="1077"/>
                  </a:cubicBezTo>
                  <a:lnTo>
                    <a:pt x="634" y="159"/>
                  </a:lnTo>
                  <a:cubicBezTo>
                    <a:pt x="665" y="96"/>
                    <a:pt x="634" y="32"/>
                    <a:pt x="60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33c29053890_3_488"/>
            <p:cNvSpPr/>
            <p:nvPr/>
          </p:nvSpPr>
          <p:spPr>
            <a:xfrm>
              <a:off x="1481125" y="2168750"/>
              <a:ext cx="15850" cy="29150"/>
            </a:xfrm>
            <a:custGeom>
              <a:rect b="b" l="l" r="r" t="t"/>
              <a:pathLst>
                <a:path extrusionOk="0" h="1166" w="634">
                  <a:moveTo>
                    <a:pt x="520" y="1"/>
                  </a:moveTo>
                  <a:cubicBezTo>
                    <a:pt x="475" y="1"/>
                    <a:pt x="435" y="30"/>
                    <a:pt x="412" y="77"/>
                  </a:cubicBezTo>
                  <a:lnTo>
                    <a:pt x="0" y="995"/>
                  </a:lnTo>
                  <a:cubicBezTo>
                    <a:pt x="0" y="1058"/>
                    <a:pt x="0" y="1122"/>
                    <a:pt x="64" y="1153"/>
                  </a:cubicBezTo>
                  <a:cubicBezTo>
                    <a:pt x="81" y="1162"/>
                    <a:pt x="98" y="1166"/>
                    <a:pt x="114" y="1166"/>
                  </a:cubicBezTo>
                  <a:cubicBezTo>
                    <a:pt x="159" y="1166"/>
                    <a:pt x="199" y="1137"/>
                    <a:pt x="222" y="1090"/>
                  </a:cubicBezTo>
                  <a:lnTo>
                    <a:pt x="634" y="172"/>
                  </a:lnTo>
                  <a:cubicBezTo>
                    <a:pt x="634" y="108"/>
                    <a:pt x="634" y="45"/>
                    <a:pt x="570" y="13"/>
                  </a:cubicBezTo>
                  <a:cubicBezTo>
                    <a:pt x="554" y="5"/>
                    <a:pt x="537" y="1"/>
                    <a:pt x="52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33c29053890_3_488"/>
            <p:cNvSpPr/>
            <p:nvPr/>
          </p:nvSpPr>
          <p:spPr>
            <a:xfrm>
              <a:off x="1394825" y="2237150"/>
              <a:ext cx="43575" cy="191625"/>
            </a:xfrm>
            <a:custGeom>
              <a:rect b="b" l="l" r="r" t="t"/>
              <a:pathLst>
                <a:path extrusionOk="0" h="7665" w="1743">
                  <a:moveTo>
                    <a:pt x="887" y="1"/>
                  </a:moveTo>
                  <a:lnTo>
                    <a:pt x="1" y="7665"/>
                  </a:lnTo>
                  <a:lnTo>
                    <a:pt x="1742" y="7665"/>
                  </a:lnTo>
                  <a:lnTo>
                    <a:pt x="887"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33c29053890_3_488"/>
            <p:cNvSpPr/>
            <p:nvPr/>
          </p:nvSpPr>
          <p:spPr>
            <a:xfrm>
              <a:off x="1397200" y="2331375"/>
              <a:ext cx="38825" cy="38025"/>
            </a:xfrm>
            <a:custGeom>
              <a:rect b="b" l="l" r="r" t="t"/>
              <a:pathLst>
                <a:path extrusionOk="0" h="1521" w="1553">
                  <a:moveTo>
                    <a:pt x="792" y="1"/>
                  </a:moveTo>
                  <a:cubicBezTo>
                    <a:pt x="349" y="1"/>
                    <a:pt x="1" y="349"/>
                    <a:pt x="1" y="761"/>
                  </a:cubicBezTo>
                  <a:cubicBezTo>
                    <a:pt x="1" y="1172"/>
                    <a:pt x="349" y="1521"/>
                    <a:pt x="792" y="1521"/>
                  </a:cubicBezTo>
                  <a:cubicBezTo>
                    <a:pt x="1204" y="1521"/>
                    <a:pt x="1552" y="1172"/>
                    <a:pt x="1552" y="761"/>
                  </a:cubicBezTo>
                  <a:cubicBezTo>
                    <a:pt x="1552" y="349"/>
                    <a:pt x="1204" y="1"/>
                    <a:pt x="79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33c29053890_3_488"/>
            <p:cNvSpPr/>
            <p:nvPr/>
          </p:nvSpPr>
          <p:spPr>
            <a:xfrm>
              <a:off x="1405900" y="2340075"/>
              <a:ext cx="21400" cy="20625"/>
            </a:xfrm>
            <a:custGeom>
              <a:rect b="b" l="l" r="r" t="t"/>
              <a:pathLst>
                <a:path extrusionOk="0" h="825" w="856">
                  <a:moveTo>
                    <a:pt x="444" y="1"/>
                  </a:moveTo>
                  <a:cubicBezTo>
                    <a:pt x="191" y="1"/>
                    <a:pt x="1" y="191"/>
                    <a:pt x="1" y="413"/>
                  </a:cubicBezTo>
                  <a:cubicBezTo>
                    <a:pt x="1" y="634"/>
                    <a:pt x="191" y="824"/>
                    <a:pt x="444" y="824"/>
                  </a:cubicBezTo>
                  <a:cubicBezTo>
                    <a:pt x="666" y="824"/>
                    <a:pt x="856" y="634"/>
                    <a:pt x="856" y="413"/>
                  </a:cubicBezTo>
                  <a:cubicBezTo>
                    <a:pt x="856" y="191"/>
                    <a:pt x="666" y="1"/>
                    <a:pt x="44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33c29053890_3_488"/>
            <p:cNvSpPr/>
            <p:nvPr/>
          </p:nvSpPr>
          <p:spPr>
            <a:xfrm>
              <a:off x="1340200" y="2032900"/>
              <a:ext cx="152025" cy="29325"/>
            </a:xfrm>
            <a:custGeom>
              <a:rect b="b" l="l" r="r" t="t"/>
              <a:pathLst>
                <a:path extrusionOk="0" h="1173" w="6081">
                  <a:moveTo>
                    <a:pt x="0" y="0"/>
                  </a:moveTo>
                  <a:lnTo>
                    <a:pt x="0" y="1172"/>
                  </a:lnTo>
                  <a:lnTo>
                    <a:pt x="6081" y="1172"/>
                  </a:lnTo>
                  <a:lnTo>
                    <a:pt x="60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33c29053890_3_488"/>
            <p:cNvSpPr/>
            <p:nvPr/>
          </p:nvSpPr>
          <p:spPr>
            <a:xfrm>
              <a:off x="1366325" y="2062200"/>
              <a:ext cx="101375" cy="11900"/>
            </a:xfrm>
            <a:custGeom>
              <a:rect b="b" l="l" r="r" t="t"/>
              <a:pathLst>
                <a:path extrusionOk="0" h="476" w="4055">
                  <a:moveTo>
                    <a:pt x="0" y="0"/>
                  </a:moveTo>
                  <a:lnTo>
                    <a:pt x="0" y="475"/>
                  </a:lnTo>
                  <a:lnTo>
                    <a:pt x="4054" y="475"/>
                  </a:lnTo>
                  <a:lnTo>
                    <a:pt x="4054"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3c29053890_3_488"/>
            <p:cNvSpPr/>
            <p:nvPr/>
          </p:nvSpPr>
          <p:spPr>
            <a:xfrm>
              <a:off x="2855550" y="3039150"/>
              <a:ext cx="186875" cy="170050"/>
            </a:xfrm>
            <a:custGeom>
              <a:rect b="b" l="l" r="r" t="t"/>
              <a:pathLst>
                <a:path extrusionOk="0" h="6802" w="7475">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33c29053890_3_488"/>
            <p:cNvSpPr/>
            <p:nvPr/>
          </p:nvSpPr>
          <p:spPr>
            <a:xfrm>
              <a:off x="2874575" y="3056275"/>
              <a:ext cx="148850" cy="135250"/>
            </a:xfrm>
            <a:custGeom>
              <a:rect b="b" l="l" r="r" t="t"/>
              <a:pathLst>
                <a:path extrusionOk="0" h="5410" w="5954">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33c29053890_3_488"/>
            <p:cNvSpPr/>
            <p:nvPr/>
          </p:nvSpPr>
          <p:spPr>
            <a:xfrm>
              <a:off x="2876950" y="3081125"/>
              <a:ext cx="137775" cy="110775"/>
            </a:xfrm>
            <a:custGeom>
              <a:rect b="b" l="l" r="r" t="t"/>
              <a:pathLst>
                <a:path extrusionOk="0" h="4431" w="5511">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3c29053890_3_488"/>
            <p:cNvSpPr/>
            <p:nvPr/>
          </p:nvSpPr>
          <p:spPr>
            <a:xfrm>
              <a:off x="2925225" y="2517425"/>
              <a:ext cx="57825" cy="58625"/>
            </a:xfrm>
            <a:custGeom>
              <a:rect b="b" l="l" r="r" t="t"/>
              <a:pathLst>
                <a:path extrusionOk="0" h="2345" w="2313">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33c29053890_3_488"/>
            <p:cNvSpPr/>
            <p:nvPr/>
          </p:nvSpPr>
          <p:spPr>
            <a:xfrm>
              <a:off x="2925225" y="2647275"/>
              <a:ext cx="57825" cy="57825"/>
            </a:xfrm>
            <a:custGeom>
              <a:rect b="b" l="l" r="r" t="t"/>
              <a:pathLst>
                <a:path extrusionOk="0" h="2313" w="2313">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33c29053890_3_488"/>
            <p:cNvSpPr/>
            <p:nvPr/>
          </p:nvSpPr>
          <p:spPr>
            <a:xfrm>
              <a:off x="2925225" y="2776325"/>
              <a:ext cx="57825" cy="58600"/>
            </a:xfrm>
            <a:custGeom>
              <a:rect b="b" l="l" r="r" t="t"/>
              <a:pathLst>
                <a:path extrusionOk="0" h="2344" w="2313">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33c29053890_3_488"/>
            <p:cNvSpPr/>
            <p:nvPr/>
          </p:nvSpPr>
          <p:spPr>
            <a:xfrm>
              <a:off x="2925225" y="2906175"/>
              <a:ext cx="57825" cy="57800"/>
            </a:xfrm>
            <a:custGeom>
              <a:rect b="b" l="l" r="r" t="t"/>
              <a:pathLst>
                <a:path extrusionOk="0" h="2312" w="2313">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33c29053890_3_488"/>
            <p:cNvSpPr/>
            <p:nvPr/>
          </p:nvSpPr>
          <p:spPr>
            <a:xfrm>
              <a:off x="4385975" y="3022550"/>
              <a:ext cx="176575" cy="176575"/>
            </a:xfrm>
            <a:custGeom>
              <a:rect b="b" l="l" r="r" t="t"/>
              <a:pathLst>
                <a:path extrusionOk="0" h="7063" w="7063">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33c29053890_3_488"/>
            <p:cNvSpPr/>
            <p:nvPr/>
          </p:nvSpPr>
          <p:spPr>
            <a:xfrm>
              <a:off x="4404175" y="3039975"/>
              <a:ext cx="140175" cy="140950"/>
            </a:xfrm>
            <a:custGeom>
              <a:rect b="b" l="l" r="r" t="t"/>
              <a:pathLst>
                <a:path extrusionOk="0" h="5638" w="5607">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33c29053890_3_488"/>
            <p:cNvSpPr/>
            <p:nvPr/>
          </p:nvSpPr>
          <p:spPr>
            <a:xfrm>
              <a:off x="4399425" y="3066100"/>
              <a:ext cx="143325" cy="115025"/>
            </a:xfrm>
            <a:custGeom>
              <a:rect b="b" l="l" r="r" t="t"/>
              <a:pathLst>
                <a:path extrusionOk="0" h="4601" w="5733">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33c29053890_3_488"/>
            <p:cNvSpPr/>
            <p:nvPr/>
          </p:nvSpPr>
          <p:spPr>
            <a:xfrm>
              <a:off x="4442975" y="3263225"/>
              <a:ext cx="58600" cy="58625"/>
            </a:xfrm>
            <a:custGeom>
              <a:rect b="b" l="l" r="r" t="t"/>
              <a:pathLst>
                <a:path extrusionOk="0" h="2345" w="2344">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33c29053890_3_488"/>
            <p:cNvSpPr/>
            <p:nvPr/>
          </p:nvSpPr>
          <p:spPr>
            <a:xfrm>
              <a:off x="4442975" y="3393075"/>
              <a:ext cx="58600" cy="57825"/>
            </a:xfrm>
            <a:custGeom>
              <a:rect b="b" l="l" r="r" t="t"/>
              <a:pathLst>
                <a:path extrusionOk="0" h="2313" w="2344">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3c29053890_3_488"/>
            <p:cNvSpPr/>
            <p:nvPr/>
          </p:nvSpPr>
          <p:spPr>
            <a:xfrm>
              <a:off x="4442975" y="3522125"/>
              <a:ext cx="58600" cy="58625"/>
            </a:xfrm>
            <a:custGeom>
              <a:rect b="b" l="l" r="r" t="t"/>
              <a:pathLst>
                <a:path extrusionOk="0" h="2345" w="2344">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33c29053890_3_488"/>
            <p:cNvSpPr/>
            <p:nvPr/>
          </p:nvSpPr>
          <p:spPr>
            <a:xfrm>
              <a:off x="4442975" y="3651975"/>
              <a:ext cx="58600" cy="57825"/>
            </a:xfrm>
            <a:custGeom>
              <a:rect b="b" l="l" r="r" t="t"/>
              <a:pathLst>
                <a:path extrusionOk="0" h="2313" w="2344">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33c29053890_3_488"/>
            <p:cNvSpPr/>
            <p:nvPr/>
          </p:nvSpPr>
          <p:spPr>
            <a:xfrm>
              <a:off x="5909250" y="3022550"/>
              <a:ext cx="183700" cy="183700"/>
            </a:xfrm>
            <a:custGeom>
              <a:rect b="b" l="l" r="r" t="t"/>
              <a:pathLst>
                <a:path extrusionOk="0" h="7348" w="7348">
                  <a:moveTo>
                    <a:pt x="3674" y="0"/>
                  </a:moveTo>
                  <a:cubicBezTo>
                    <a:pt x="1647" y="0"/>
                    <a:pt x="1" y="1647"/>
                    <a:pt x="1" y="3674"/>
                  </a:cubicBezTo>
                  <a:cubicBezTo>
                    <a:pt x="1" y="5701"/>
                    <a:pt x="1647" y="7348"/>
                    <a:pt x="3674" y="7348"/>
                  </a:cubicBezTo>
                  <a:cubicBezTo>
                    <a:pt x="5701" y="7348"/>
                    <a:pt x="7348" y="5701"/>
                    <a:pt x="7348" y="3674"/>
                  </a:cubicBezTo>
                  <a:cubicBezTo>
                    <a:pt x="7348" y="1647"/>
                    <a:pt x="5701" y="0"/>
                    <a:pt x="36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33c29053890_3_488"/>
            <p:cNvSpPr/>
            <p:nvPr/>
          </p:nvSpPr>
          <p:spPr>
            <a:xfrm>
              <a:off x="5928250" y="3040750"/>
              <a:ext cx="146500" cy="146500"/>
            </a:xfrm>
            <a:custGeom>
              <a:rect b="b" l="l" r="r" t="t"/>
              <a:pathLst>
                <a:path extrusionOk="0" h="5860" w="5860">
                  <a:moveTo>
                    <a:pt x="2914" y="1"/>
                  </a:moveTo>
                  <a:cubicBezTo>
                    <a:pt x="1299" y="1"/>
                    <a:pt x="1" y="1331"/>
                    <a:pt x="1" y="2946"/>
                  </a:cubicBezTo>
                  <a:cubicBezTo>
                    <a:pt x="1" y="4561"/>
                    <a:pt x="1299" y="5860"/>
                    <a:pt x="2914" y="5860"/>
                  </a:cubicBezTo>
                  <a:cubicBezTo>
                    <a:pt x="4529" y="5860"/>
                    <a:pt x="5859" y="4561"/>
                    <a:pt x="5859" y="2946"/>
                  </a:cubicBezTo>
                  <a:cubicBezTo>
                    <a:pt x="5859" y="1331"/>
                    <a:pt x="4529" y="1"/>
                    <a:pt x="291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33c29053890_3_488"/>
            <p:cNvSpPr/>
            <p:nvPr/>
          </p:nvSpPr>
          <p:spPr>
            <a:xfrm>
              <a:off x="5923500" y="3067675"/>
              <a:ext cx="148875" cy="120100"/>
            </a:xfrm>
            <a:custGeom>
              <a:rect b="b" l="l" r="r" t="t"/>
              <a:pathLst>
                <a:path extrusionOk="0" h="4804" w="5955">
                  <a:moveTo>
                    <a:pt x="856" y="1"/>
                  </a:moveTo>
                  <a:lnTo>
                    <a:pt x="856" y="1"/>
                  </a:lnTo>
                  <a:cubicBezTo>
                    <a:pt x="191" y="824"/>
                    <a:pt x="1" y="1932"/>
                    <a:pt x="412" y="2946"/>
                  </a:cubicBezTo>
                  <a:cubicBezTo>
                    <a:pt x="871" y="4105"/>
                    <a:pt x="1956" y="4803"/>
                    <a:pt x="3119" y="4803"/>
                  </a:cubicBezTo>
                  <a:cubicBezTo>
                    <a:pt x="3481" y="4803"/>
                    <a:pt x="3851" y="4736"/>
                    <a:pt x="4213" y="4593"/>
                  </a:cubicBezTo>
                  <a:cubicBezTo>
                    <a:pt x="5099" y="4213"/>
                    <a:pt x="5733" y="3453"/>
                    <a:pt x="5954" y="2597"/>
                  </a:cubicBezTo>
                  <a:lnTo>
                    <a:pt x="5954" y="2597"/>
                  </a:lnTo>
                  <a:cubicBezTo>
                    <a:pt x="5638" y="2946"/>
                    <a:pt x="5258" y="3262"/>
                    <a:pt x="4783" y="3453"/>
                  </a:cubicBezTo>
                  <a:cubicBezTo>
                    <a:pt x="4421" y="3595"/>
                    <a:pt x="4051" y="3663"/>
                    <a:pt x="3688" y="3663"/>
                  </a:cubicBezTo>
                  <a:cubicBezTo>
                    <a:pt x="2524" y="3663"/>
                    <a:pt x="1434" y="2965"/>
                    <a:pt x="951" y="1806"/>
                  </a:cubicBezTo>
                  <a:cubicBezTo>
                    <a:pt x="729" y="1236"/>
                    <a:pt x="697" y="602"/>
                    <a:pt x="85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33c29053890_3_488"/>
            <p:cNvSpPr/>
            <p:nvPr/>
          </p:nvSpPr>
          <p:spPr>
            <a:xfrm>
              <a:off x="5964675" y="2517425"/>
              <a:ext cx="57825" cy="58625"/>
            </a:xfrm>
            <a:custGeom>
              <a:rect b="b" l="l" r="r" t="t"/>
              <a:pathLst>
                <a:path extrusionOk="0" h="2345" w="2313">
                  <a:moveTo>
                    <a:pt x="1172" y="1"/>
                  </a:moveTo>
                  <a:cubicBezTo>
                    <a:pt x="507" y="1"/>
                    <a:pt x="0" y="539"/>
                    <a:pt x="0" y="1172"/>
                  </a:cubicBezTo>
                  <a:cubicBezTo>
                    <a:pt x="0" y="1806"/>
                    <a:pt x="507" y="2344"/>
                    <a:pt x="1172" y="2344"/>
                  </a:cubicBezTo>
                  <a:cubicBezTo>
                    <a:pt x="1806" y="2344"/>
                    <a:pt x="2312" y="1806"/>
                    <a:pt x="2312" y="1172"/>
                  </a:cubicBezTo>
                  <a:cubicBezTo>
                    <a:pt x="2312" y="539"/>
                    <a:pt x="1806" y="1"/>
                    <a:pt x="117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33c29053890_3_488"/>
            <p:cNvSpPr/>
            <p:nvPr/>
          </p:nvSpPr>
          <p:spPr>
            <a:xfrm>
              <a:off x="5964675" y="2647275"/>
              <a:ext cx="57825" cy="57825"/>
            </a:xfrm>
            <a:custGeom>
              <a:rect b="b" l="l" r="r" t="t"/>
              <a:pathLst>
                <a:path extrusionOk="0" h="2313" w="2313">
                  <a:moveTo>
                    <a:pt x="1172" y="0"/>
                  </a:moveTo>
                  <a:cubicBezTo>
                    <a:pt x="507" y="0"/>
                    <a:pt x="0" y="507"/>
                    <a:pt x="0" y="1172"/>
                  </a:cubicBezTo>
                  <a:cubicBezTo>
                    <a:pt x="0" y="1806"/>
                    <a:pt x="507" y="2312"/>
                    <a:pt x="1172" y="2312"/>
                  </a:cubicBezTo>
                  <a:cubicBezTo>
                    <a:pt x="1806" y="2312"/>
                    <a:pt x="2312" y="1806"/>
                    <a:pt x="2312" y="1172"/>
                  </a:cubicBezTo>
                  <a:cubicBezTo>
                    <a:pt x="2312" y="507"/>
                    <a:pt x="1806" y="0"/>
                    <a:pt x="117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33c29053890_3_488"/>
            <p:cNvSpPr/>
            <p:nvPr/>
          </p:nvSpPr>
          <p:spPr>
            <a:xfrm>
              <a:off x="5964675" y="2776325"/>
              <a:ext cx="57825" cy="58600"/>
            </a:xfrm>
            <a:custGeom>
              <a:rect b="b" l="l" r="r" t="t"/>
              <a:pathLst>
                <a:path extrusionOk="0" h="2344" w="2313">
                  <a:moveTo>
                    <a:pt x="1172" y="0"/>
                  </a:moveTo>
                  <a:cubicBezTo>
                    <a:pt x="507" y="0"/>
                    <a:pt x="0" y="539"/>
                    <a:pt x="0" y="1172"/>
                  </a:cubicBezTo>
                  <a:cubicBezTo>
                    <a:pt x="0" y="1806"/>
                    <a:pt x="507" y="2344"/>
                    <a:pt x="1172" y="2344"/>
                  </a:cubicBezTo>
                  <a:cubicBezTo>
                    <a:pt x="1806" y="2344"/>
                    <a:pt x="2312" y="1806"/>
                    <a:pt x="2312" y="1172"/>
                  </a:cubicBezTo>
                  <a:cubicBezTo>
                    <a:pt x="2312" y="539"/>
                    <a:pt x="1806" y="0"/>
                    <a:pt x="117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33c29053890_3_488"/>
            <p:cNvSpPr/>
            <p:nvPr/>
          </p:nvSpPr>
          <p:spPr>
            <a:xfrm>
              <a:off x="5964675" y="2906175"/>
              <a:ext cx="57825" cy="57800"/>
            </a:xfrm>
            <a:custGeom>
              <a:rect b="b" l="l" r="r" t="t"/>
              <a:pathLst>
                <a:path extrusionOk="0" h="2312" w="2313">
                  <a:moveTo>
                    <a:pt x="1172" y="0"/>
                  </a:moveTo>
                  <a:cubicBezTo>
                    <a:pt x="507" y="0"/>
                    <a:pt x="0" y="507"/>
                    <a:pt x="0" y="1172"/>
                  </a:cubicBezTo>
                  <a:cubicBezTo>
                    <a:pt x="0" y="1805"/>
                    <a:pt x="507" y="2312"/>
                    <a:pt x="1172" y="2312"/>
                  </a:cubicBezTo>
                  <a:cubicBezTo>
                    <a:pt x="1806" y="2312"/>
                    <a:pt x="2312" y="1805"/>
                    <a:pt x="2312" y="1172"/>
                  </a:cubicBezTo>
                  <a:cubicBezTo>
                    <a:pt x="2312" y="507"/>
                    <a:pt x="1806" y="0"/>
                    <a:pt x="117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33c29053890_3_488"/>
            <p:cNvSpPr/>
            <p:nvPr/>
          </p:nvSpPr>
          <p:spPr>
            <a:xfrm>
              <a:off x="5762000" y="3725600"/>
              <a:ext cx="479000" cy="424375"/>
            </a:xfrm>
            <a:custGeom>
              <a:rect b="b" l="l" r="r" t="t"/>
              <a:pathLst>
                <a:path extrusionOk="0" h="16975" w="19160">
                  <a:moveTo>
                    <a:pt x="6872" y="0"/>
                  </a:moveTo>
                  <a:cubicBezTo>
                    <a:pt x="6271" y="0"/>
                    <a:pt x="5732" y="349"/>
                    <a:pt x="5511" y="887"/>
                  </a:cubicBezTo>
                  <a:cubicBezTo>
                    <a:pt x="5257" y="665"/>
                    <a:pt x="4940" y="539"/>
                    <a:pt x="4592" y="539"/>
                  </a:cubicBezTo>
                  <a:cubicBezTo>
                    <a:pt x="3864" y="539"/>
                    <a:pt x="3294" y="1046"/>
                    <a:pt x="3135" y="1711"/>
                  </a:cubicBezTo>
                  <a:cubicBezTo>
                    <a:pt x="3072" y="1711"/>
                    <a:pt x="2977" y="1679"/>
                    <a:pt x="2914" y="1679"/>
                  </a:cubicBezTo>
                  <a:cubicBezTo>
                    <a:pt x="2090" y="1679"/>
                    <a:pt x="1425" y="2344"/>
                    <a:pt x="1425" y="3167"/>
                  </a:cubicBezTo>
                  <a:cubicBezTo>
                    <a:pt x="1425" y="3231"/>
                    <a:pt x="1425" y="3262"/>
                    <a:pt x="1457" y="3326"/>
                  </a:cubicBezTo>
                  <a:cubicBezTo>
                    <a:pt x="602" y="3706"/>
                    <a:pt x="0" y="4561"/>
                    <a:pt x="0" y="5542"/>
                  </a:cubicBezTo>
                  <a:cubicBezTo>
                    <a:pt x="0" y="6144"/>
                    <a:pt x="222" y="6683"/>
                    <a:pt x="570" y="7126"/>
                  </a:cubicBezTo>
                  <a:cubicBezTo>
                    <a:pt x="570" y="7221"/>
                    <a:pt x="538" y="7316"/>
                    <a:pt x="538" y="7411"/>
                  </a:cubicBezTo>
                  <a:cubicBezTo>
                    <a:pt x="538" y="8741"/>
                    <a:pt x="1615" y="9818"/>
                    <a:pt x="2945" y="9818"/>
                  </a:cubicBezTo>
                  <a:cubicBezTo>
                    <a:pt x="3262" y="9818"/>
                    <a:pt x="3547" y="9754"/>
                    <a:pt x="3800" y="9659"/>
                  </a:cubicBezTo>
                  <a:cubicBezTo>
                    <a:pt x="3895" y="10768"/>
                    <a:pt x="4814" y="11655"/>
                    <a:pt x="5954" y="11655"/>
                  </a:cubicBezTo>
                  <a:lnTo>
                    <a:pt x="6049" y="11655"/>
                  </a:lnTo>
                  <a:cubicBezTo>
                    <a:pt x="6461" y="12225"/>
                    <a:pt x="7094" y="12573"/>
                    <a:pt x="7822" y="12573"/>
                  </a:cubicBezTo>
                  <a:cubicBezTo>
                    <a:pt x="8234" y="12573"/>
                    <a:pt x="8646" y="12478"/>
                    <a:pt x="8962" y="12256"/>
                  </a:cubicBezTo>
                  <a:cubicBezTo>
                    <a:pt x="9089" y="12573"/>
                    <a:pt x="9247" y="12890"/>
                    <a:pt x="9501" y="13111"/>
                  </a:cubicBezTo>
                  <a:cubicBezTo>
                    <a:pt x="9849" y="13428"/>
                    <a:pt x="10293" y="13618"/>
                    <a:pt x="10799" y="13618"/>
                  </a:cubicBezTo>
                  <a:cubicBezTo>
                    <a:pt x="11148" y="14061"/>
                    <a:pt x="11686" y="14315"/>
                    <a:pt x="12319" y="14315"/>
                  </a:cubicBezTo>
                  <a:cubicBezTo>
                    <a:pt x="12604" y="14315"/>
                    <a:pt x="12858" y="14251"/>
                    <a:pt x="13111" y="14156"/>
                  </a:cubicBezTo>
                  <a:cubicBezTo>
                    <a:pt x="13364" y="14695"/>
                    <a:pt x="13618" y="15582"/>
                    <a:pt x="13459" y="16848"/>
                  </a:cubicBezTo>
                  <a:lnTo>
                    <a:pt x="14790" y="16975"/>
                  </a:lnTo>
                  <a:cubicBezTo>
                    <a:pt x="14790" y="16975"/>
                    <a:pt x="14853" y="15202"/>
                    <a:pt x="14631" y="13998"/>
                  </a:cubicBezTo>
                  <a:lnTo>
                    <a:pt x="14631" y="13998"/>
                  </a:lnTo>
                  <a:cubicBezTo>
                    <a:pt x="14790" y="14030"/>
                    <a:pt x="14948" y="14061"/>
                    <a:pt x="15106" y="14061"/>
                  </a:cubicBezTo>
                  <a:cubicBezTo>
                    <a:pt x="16183" y="14061"/>
                    <a:pt x="17070" y="13175"/>
                    <a:pt x="17070" y="12098"/>
                  </a:cubicBezTo>
                  <a:cubicBezTo>
                    <a:pt x="17070" y="11940"/>
                    <a:pt x="17038" y="11813"/>
                    <a:pt x="17006" y="11655"/>
                  </a:cubicBezTo>
                  <a:lnTo>
                    <a:pt x="17196" y="11655"/>
                  </a:lnTo>
                  <a:cubicBezTo>
                    <a:pt x="18273" y="11655"/>
                    <a:pt x="19160" y="10800"/>
                    <a:pt x="19160" y="9723"/>
                  </a:cubicBezTo>
                  <a:cubicBezTo>
                    <a:pt x="19160" y="9343"/>
                    <a:pt x="19065" y="9026"/>
                    <a:pt x="18875" y="8741"/>
                  </a:cubicBezTo>
                  <a:cubicBezTo>
                    <a:pt x="19065" y="8424"/>
                    <a:pt x="19160" y="8108"/>
                    <a:pt x="19160" y="7759"/>
                  </a:cubicBezTo>
                  <a:cubicBezTo>
                    <a:pt x="19160" y="7063"/>
                    <a:pt x="18812" y="6493"/>
                    <a:pt x="18305" y="6144"/>
                  </a:cubicBezTo>
                  <a:cubicBezTo>
                    <a:pt x="18178" y="5384"/>
                    <a:pt x="17608" y="4782"/>
                    <a:pt x="16880" y="4592"/>
                  </a:cubicBezTo>
                  <a:cubicBezTo>
                    <a:pt x="16911" y="4497"/>
                    <a:pt x="16911" y="4402"/>
                    <a:pt x="16911" y="4276"/>
                  </a:cubicBezTo>
                  <a:cubicBezTo>
                    <a:pt x="16911" y="3452"/>
                    <a:pt x="16405" y="2756"/>
                    <a:pt x="15676" y="2471"/>
                  </a:cubicBezTo>
                  <a:cubicBezTo>
                    <a:pt x="15486" y="2407"/>
                    <a:pt x="15328" y="2376"/>
                    <a:pt x="15138" y="2344"/>
                  </a:cubicBezTo>
                  <a:cubicBezTo>
                    <a:pt x="14853" y="1109"/>
                    <a:pt x="13744" y="190"/>
                    <a:pt x="12414" y="190"/>
                  </a:cubicBezTo>
                  <a:cubicBezTo>
                    <a:pt x="11686" y="190"/>
                    <a:pt x="11021" y="475"/>
                    <a:pt x="10546" y="919"/>
                  </a:cubicBezTo>
                  <a:cubicBezTo>
                    <a:pt x="10293" y="412"/>
                    <a:pt x="9786" y="64"/>
                    <a:pt x="9184" y="64"/>
                  </a:cubicBezTo>
                  <a:cubicBezTo>
                    <a:pt x="8741" y="64"/>
                    <a:pt x="8329" y="285"/>
                    <a:pt x="8044" y="634"/>
                  </a:cubicBezTo>
                  <a:cubicBezTo>
                    <a:pt x="7791" y="254"/>
                    <a:pt x="7347" y="0"/>
                    <a:pt x="687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33c29053890_3_488"/>
            <p:cNvSpPr/>
            <p:nvPr/>
          </p:nvSpPr>
          <p:spPr>
            <a:xfrm>
              <a:off x="5917175" y="3792100"/>
              <a:ext cx="92650" cy="91875"/>
            </a:xfrm>
            <a:custGeom>
              <a:rect b="b" l="l" r="r" t="t"/>
              <a:pathLst>
                <a:path extrusionOk="0" h="3675" w="3706">
                  <a:moveTo>
                    <a:pt x="1837" y="1046"/>
                  </a:moveTo>
                  <a:cubicBezTo>
                    <a:pt x="2280" y="1046"/>
                    <a:pt x="2660" y="1394"/>
                    <a:pt x="2660" y="1837"/>
                  </a:cubicBezTo>
                  <a:cubicBezTo>
                    <a:pt x="2660" y="2281"/>
                    <a:pt x="2280" y="2661"/>
                    <a:pt x="1837" y="2661"/>
                  </a:cubicBezTo>
                  <a:cubicBezTo>
                    <a:pt x="1394" y="2661"/>
                    <a:pt x="1045" y="2281"/>
                    <a:pt x="1045" y="1837"/>
                  </a:cubicBezTo>
                  <a:cubicBezTo>
                    <a:pt x="1045" y="1394"/>
                    <a:pt x="1394" y="1046"/>
                    <a:pt x="1837" y="1046"/>
                  </a:cubicBezTo>
                  <a:close/>
                  <a:moveTo>
                    <a:pt x="1837" y="1"/>
                  </a:moveTo>
                  <a:cubicBezTo>
                    <a:pt x="824" y="1"/>
                    <a:pt x="0" y="824"/>
                    <a:pt x="0" y="1837"/>
                  </a:cubicBezTo>
                  <a:cubicBezTo>
                    <a:pt x="0" y="2851"/>
                    <a:pt x="824" y="3674"/>
                    <a:pt x="1837" y="3674"/>
                  </a:cubicBezTo>
                  <a:cubicBezTo>
                    <a:pt x="2882" y="3674"/>
                    <a:pt x="3706" y="2851"/>
                    <a:pt x="3706" y="1837"/>
                  </a:cubicBezTo>
                  <a:cubicBezTo>
                    <a:pt x="3706" y="824"/>
                    <a:pt x="2850" y="1"/>
                    <a:pt x="183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33c29053890_3_488"/>
            <p:cNvSpPr/>
            <p:nvPr/>
          </p:nvSpPr>
          <p:spPr>
            <a:xfrm>
              <a:off x="5955975" y="3779425"/>
              <a:ext cx="14275" cy="27750"/>
            </a:xfrm>
            <a:custGeom>
              <a:rect b="b" l="l" r="r" t="t"/>
              <a:pathLst>
                <a:path extrusionOk="0" h="1110" w="571">
                  <a:moveTo>
                    <a:pt x="0" y="1"/>
                  </a:moveTo>
                  <a:lnTo>
                    <a:pt x="0" y="1109"/>
                  </a:lnTo>
                  <a:lnTo>
                    <a:pt x="570" y="1109"/>
                  </a:lnTo>
                  <a:lnTo>
                    <a:pt x="57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33c29053890_3_488"/>
            <p:cNvSpPr/>
            <p:nvPr/>
          </p:nvSpPr>
          <p:spPr>
            <a:xfrm>
              <a:off x="5927450" y="3783400"/>
              <a:ext cx="26150" cy="31700"/>
            </a:xfrm>
            <a:custGeom>
              <a:rect b="b" l="l" r="r" t="t"/>
              <a:pathLst>
                <a:path extrusionOk="0" h="1268" w="1046">
                  <a:moveTo>
                    <a:pt x="508" y="0"/>
                  </a:moveTo>
                  <a:lnTo>
                    <a:pt x="1" y="317"/>
                  </a:lnTo>
                  <a:lnTo>
                    <a:pt x="539" y="1267"/>
                  </a:lnTo>
                  <a:lnTo>
                    <a:pt x="1046" y="950"/>
                  </a:lnTo>
                  <a:lnTo>
                    <a:pt x="50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33c29053890_3_488"/>
            <p:cNvSpPr/>
            <p:nvPr/>
          </p:nvSpPr>
          <p:spPr>
            <a:xfrm>
              <a:off x="5908450" y="3802400"/>
              <a:ext cx="31700" cy="26950"/>
            </a:xfrm>
            <a:custGeom>
              <a:rect b="b" l="l" r="r" t="t"/>
              <a:pathLst>
                <a:path extrusionOk="0" h="1078" w="1268">
                  <a:moveTo>
                    <a:pt x="318" y="0"/>
                  </a:moveTo>
                  <a:lnTo>
                    <a:pt x="1" y="539"/>
                  </a:lnTo>
                  <a:lnTo>
                    <a:pt x="951" y="1077"/>
                  </a:lnTo>
                  <a:lnTo>
                    <a:pt x="1268" y="570"/>
                  </a:lnTo>
                  <a:lnTo>
                    <a:pt x="31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33c29053890_3_488"/>
            <p:cNvSpPr/>
            <p:nvPr/>
          </p:nvSpPr>
          <p:spPr>
            <a:xfrm>
              <a:off x="5904500" y="3830900"/>
              <a:ext cx="27725" cy="15075"/>
            </a:xfrm>
            <a:custGeom>
              <a:rect b="b" l="l" r="r" t="t"/>
              <a:pathLst>
                <a:path extrusionOk="0" h="603" w="1109">
                  <a:moveTo>
                    <a:pt x="1" y="0"/>
                  </a:moveTo>
                  <a:lnTo>
                    <a:pt x="1" y="602"/>
                  </a:lnTo>
                  <a:lnTo>
                    <a:pt x="1109" y="602"/>
                  </a:lnTo>
                  <a:lnTo>
                    <a:pt x="110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33c29053890_3_488"/>
            <p:cNvSpPr/>
            <p:nvPr/>
          </p:nvSpPr>
          <p:spPr>
            <a:xfrm>
              <a:off x="5908450" y="3847525"/>
              <a:ext cx="31700" cy="26950"/>
            </a:xfrm>
            <a:custGeom>
              <a:rect b="b" l="l" r="r" t="t"/>
              <a:pathLst>
                <a:path extrusionOk="0" h="1078" w="1268">
                  <a:moveTo>
                    <a:pt x="951" y="0"/>
                  </a:moveTo>
                  <a:lnTo>
                    <a:pt x="1" y="539"/>
                  </a:lnTo>
                  <a:lnTo>
                    <a:pt x="318" y="1077"/>
                  </a:lnTo>
                  <a:lnTo>
                    <a:pt x="1268" y="507"/>
                  </a:lnTo>
                  <a:lnTo>
                    <a:pt x="95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33c29053890_3_488"/>
            <p:cNvSpPr/>
            <p:nvPr/>
          </p:nvSpPr>
          <p:spPr>
            <a:xfrm>
              <a:off x="5927450" y="3860975"/>
              <a:ext cx="26950" cy="31700"/>
            </a:xfrm>
            <a:custGeom>
              <a:rect b="b" l="l" r="r" t="t"/>
              <a:pathLst>
                <a:path extrusionOk="0" h="1268" w="1078">
                  <a:moveTo>
                    <a:pt x="571" y="1"/>
                  </a:moveTo>
                  <a:lnTo>
                    <a:pt x="1" y="983"/>
                  </a:lnTo>
                  <a:lnTo>
                    <a:pt x="539" y="1268"/>
                  </a:lnTo>
                  <a:lnTo>
                    <a:pt x="1078" y="318"/>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33c29053890_3_488"/>
            <p:cNvSpPr/>
            <p:nvPr/>
          </p:nvSpPr>
          <p:spPr>
            <a:xfrm>
              <a:off x="5955975" y="3868900"/>
              <a:ext cx="15050" cy="27725"/>
            </a:xfrm>
            <a:custGeom>
              <a:rect b="b" l="l" r="r" t="t"/>
              <a:pathLst>
                <a:path extrusionOk="0" h="1109" w="602">
                  <a:moveTo>
                    <a:pt x="0" y="1"/>
                  </a:moveTo>
                  <a:lnTo>
                    <a:pt x="0" y="1109"/>
                  </a:lnTo>
                  <a:lnTo>
                    <a:pt x="602" y="1109"/>
                  </a:lnTo>
                  <a:lnTo>
                    <a:pt x="602"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33c29053890_3_488"/>
            <p:cNvSpPr/>
            <p:nvPr/>
          </p:nvSpPr>
          <p:spPr>
            <a:xfrm>
              <a:off x="5972600" y="3861775"/>
              <a:ext cx="26925" cy="30900"/>
            </a:xfrm>
            <a:custGeom>
              <a:rect b="b" l="l" r="r" t="t"/>
              <a:pathLst>
                <a:path extrusionOk="0" h="1236" w="1077">
                  <a:moveTo>
                    <a:pt x="507" y="0"/>
                  </a:moveTo>
                  <a:lnTo>
                    <a:pt x="0" y="286"/>
                  </a:lnTo>
                  <a:lnTo>
                    <a:pt x="570" y="1236"/>
                  </a:lnTo>
                  <a:lnTo>
                    <a:pt x="1077" y="951"/>
                  </a:lnTo>
                  <a:lnTo>
                    <a:pt x="507"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33c29053890_3_488"/>
            <p:cNvSpPr/>
            <p:nvPr/>
          </p:nvSpPr>
          <p:spPr>
            <a:xfrm>
              <a:off x="5986050" y="3846725"/>
              <a:ext cx="31700" cy="26950"/>
            </a:xfrm>
            <a:custGeom>
              <a:rect b="b" l="l" r="r" t="t"/>
              <a:pathLst>
                <a:path extrusionOk="0" h="1078" w="1268">
                  <a:moveTo>
                    <a:pt x="317" y="1"/>
                  </a:moveTo>
                  <a:lnTo>
                    <a:pt x="0" y="507"/>
                  </a:lnTo>
                  <a:lnTo>
                    <a:pt x="982" y="1078"/>
                  </a:lnTo>
                  <a:lnTo>
                    <a:pt x="1267" y="571"/>
                  </a:lnTo>
                  <a:lnTo>
                    <a:pt x="31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33c29053890_3_488"/>
            <p:cNvSpPr/>
            <p:nvPr/>
          </p:nvSpPr>
          <p:spPr>
            <a:xfrm>
              <a:off x="5993975" y="3830900"/>
              <a:ext cx="27725" cy="14275"/>
            </a:xfrm>
            <a:custGeom>
              <a:rect b="b" l="l" r="r" t="t"/>
              <a:pathLst>
                <a:path extrusionOk="0" h="571" w="1109">
                  <a:moveTo>
                    <a:pt x="0" y="0"/>
                  </a:moveTo>
                  <a:lnTo>
                    <a:pt x="0" y="570"/>
                  </a:lnTo>
                  <a:lnTo>
                    <a:pt x="1109" y="570"/>
                  </a:lnTo>
                  <a:lnTo>
                    <a:pt x="110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33c29053890_3_488"/>
            <p:cNvSpPr/>
            <p:nvPr/>
          </p:nvSpPr>
          <p:spPr>
            <a:xfrm>
              <a:off x="5986050" y="3801600"/>
              <a:ext cx="31700" cy="26950"/>
            </a:xfrm>
            <a:custGeom>
              <a:rect b="b" l="l" r="r" t="t"/>
              <a:pathLst>
                <a:path extrusionOk="0" h="1078" w="1268">
                  <a:moveTo>
                    <a:pt x="982" y="1"/>
                  </a:moveTo>
                  <a:lnTo>
                    <a:pt x="0" y="571"/>
                  </a:lnTo>
                  <a:lnTo>
                    <a:pt x="317" y="1077"/>
                  </a:lnTo>
                  <a:lnTo>
                    <a:pt x="1267" y="539"/>
                  </a:lnTo>
                  <a:lnTo>
                    <a:pt x="982"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33c29053890_3_488"/>
            <p:cNvSpPr/>
            <p:nvPr/>
          </p:nvSpPr>
          <p:spPr>
            <a:xfrm>
              <a:off x="5971800" y="3783400"/>
              <a:ext cx="26950" cy="31700"/>
            </a:xfrm>
            <a:custGeom>
              <a:rect b="b" l="l" r="r" t="t"/>
              <a:pathLst>
                <a:path extrusionOk="0" h="1268" w="1078">
                  <a:moveTo>
                    <a:pt x="570" y="0"/>
                  </a:moveTo>
                  <a:lnTo>
                    <a:pt x="0" y="950"/>
                  </a:lnTo>
                  <a:lnTo>
                    <a:pt x="539" y="1267"/>
                  </a:lnTo>
                  <a:lnTo>
                    <a:pt x="1077" y="317"/>
                  </a:lnTo>
                  <a:lnTo>
                    <a:pt x="57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33c29053890_3_488"/>
            <p:cNvSpPr/>
            <p:nvPr/>
          </p:nvSpPr>
          <p:spPr>
            <a:xfrm>
              <a:off x="6069975" y="3868900"/>
              <a:ext cx="62575" cy="62575"/>
            </a:xfrm>
            <a:custGeom>
              <a:rect b="b" l="l" r="r" t="t"/>
              <a:pathLst>
                <a:path extrusionOk="0" h="2503" w="2503">
                  <a:moveTo>
                    <a:pt x="1267" y="697"/>
                  </a:moveTo>
                  <a:cubicBezTo>
                    <a:pt x="1552" y="697"/>
                    <a:pt x="1805" y="951"/>
                    <a:pt x="1805" y="1236"/>
                  </a:cubicBezTo>
                  <a:cubicBezTo>
                    <a:pt x="1805" y="1552"/>
                    <a:pt x="1552" y="1806"/>
                    <a:pt x="1267" y="1806"/>
                  </a:cubicBezTo>
                  <a:cubicBezTo>
                    <a:pt x="950" y="1806"/>
                    <a:pt x="697" y="1552"/>
                    <a:pt x="697" y="1236"/>
                  </a:cubicBezTo>
                  <a:cubicBezTo>
                    <a:pt x="697" y="951"/>
                    <a:pt x="950" y="697"/>
                    <a:pt x="1267" y="697"/>
                  </a:cubicBezTo>
                  <a:close/>
                  <a:moveTo>
                    <a:pt x="1267" y="1"/>
                  </a:moveTo>
                  <a:cubicBezTo>
                    <a:pt x="570" y="1"/>
                    <a:pt x="0" y="571"/>
                    <a:pt x="0" y="1236"/>
                  </a:cubicBezTo>
                  <a:cubicBezTo>
                    <a:pt x="0" y="1932"/>
                    <a:pt x="570" y="2502"/>
                    <a:pt x="1267" y="2502"/>
                  </a:cubicBezTo>
                  <a:cubicBezTo>
                    <a:pt x="1964" y="2502"/>
                    <a:pt x="2502" y="1932"/>
                    <a:pt x="2502" y="1236"/>
                  </a:cubicBezTo>
                  <a:cubicBezTo>
                    <a:pt x="2502" y="571"/>
                    <a:pt x="1964" y="1"/>
                    <a:pt x="126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3c29053890_3_488"/>
            <p:cNvSpPr/>
            <p:nvPr/>
          </p:nvSpPr>
          <p:spPr>
            <a:xfrm>
              <a:off x="6096100" y="3860200"/>
              <a:ext cx="10325" cy="19025"/>
            </a:xfrm>
            <a:custGeom>
              <a:rect b="b" l="l" r="r" t="t"/>
              <a:pathLst>
                <a:path extrusionOk="0" h="761" w="413">
                  <a:moveTo>
                    <a:pt x="0" y="0"/>
                  </a:moveTo>
                  <a:lnTo>
                    <a:pt x="0" y="760"/>
                  </a:lnTo>
                  <a:lnTo>
                    <a:pt x="412" y="760"/>
                  </a:lnTo>
                  <a:lnTo>
                    <a:pt x="412"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33c29053890_3_488"/>
            <p:cNvSpPr/>
            <p:nvPr/>
          </p:nvSpPr>
          <p:spPr>
            <a:xfrm>
              <a:off x="6077100" y="3863350"/>
              <a:ext cx="18225" cy="20625"/>
            </a:xfrm>
            <a:custGeom>
              <a:rect b="b" l="l" r="r" t="t"/>
              <a:pathLst>
                <a:path extrusionOk="0" h="825" w="729">
                  <a:moveTo>
                    <a:pt x="349" y="1"/>
                  </a:moveTo>
                  <a:lnTo>
                    <a:pt x="0" y="191"/>
                  </a:lnTo>
                  <a:lnTo>
                    <a:pt x="380" y="824"/>
                  </a:lnTo>
                  <a:lnTo>
                    <a:pt x="729" y="634"/>
                  </a:lnTo>
                  <a:lnTo>
                    <a:pt x="34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33c29053890_3_488"/>
            <p:cNvSpPr/>
            <p:nvPr/>
          </p:nvSpPr>
          <p:spPr>
            <a:xfrm>
              <a:off x="6064425" y="3876025"/>
              <a:ext cx="21400" cy="18225"/>
            </a:xfrm>
            <a:custGeom>
              <a:rect b="b" l="l" r="r" t="t"/>
              <a:pathLst>
                <a:path extrusionOk="0" h="729" w="856">
                  <a:moveTo>
                    <a:pt x="191" y="1"/>
                  </a:moveTo>
                  <a:lnTo>
                    <a:pt x="1" y="349"/>
                  </a:lnTo>
                  <a:lnTo>
                    <a:pt x="634" y="729"/>
                  </a:lnTo>
                  <a:lnTo>
                    <a:pt x="856" y="381"/>
                  </a:lnTo>
                  <a:lnTo>
                    <a:pt x="19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33c29053890_3_488"/>
            <p:cNvSpPr/>
            <p:nvPr/>
          </p:nvSpPr>
          <p:spPr>
            <a:xfrm>
              <a:off x="6061275" y="3895025"/>
              <a:ext cx="19025" cy="10325"/>
            </a:xfrm>
            <a:custGeom>
              <a:rect b="b" l="l" r="r" t="t"/>
              <a:pathLst>
                <a:path extrusionOk="0" h="413" w="761">
                  <a:moveTo>
                    <a:pt x="0" y="1"/>
                  </a:moveTo>
                  <a:lnTo>
                    <a:pt x="0" y="412"/>
                  </a:lnTo>
                  <a:lnTo>
                    <a:pt x="760" y="412"/>
                  </a:lnTo>
                  <a:lnTo>
                    <a:pt x="76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33c29053890_3_488"/>
            <p:cNvSpPr/>
            <p:nvPr/>
          </p:nvSpPr>
          <p:spPr>
            <a:xfrm>
              <a:off x="6064425" y="3906100"/>
              <a:ext cx="21400" cy="18250"/>
            </a:xfrm>
            <a:custGeom>
              <a:rect b="b" l="l" r="r" t="t"/>
              <a:pathLst>
                <a:path extrusionOk="0" h="730" w="856">
                  <a:moveTo>
                    <a:pt x="666" y="1"/>
                  </a:moveTo>
                  <a:lnTo>
                    <a:pt x="1" y="381"/>
                  </a:lnTo>
                  <a:lnTo>
                    <a:pt x="222" y="729"/>
                  </a:lnTo>
                  <a:lnTo>
                    <a:pt x="856" y="381"/>
                  </a:lnTo>
                  <a:lnTo>
                    <a:pt x="666"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33c29053890_3_488"/>
            <p:cNvSpPr/>
            <p:nvPr/>
          </p:nvSpPr>
          <p:spPr>
            <a:xfrm>
              <a:off x="6077100" y="3915600"/>
              <a:ext cx="18225" cy="21425"/>
            </a:xfrm>
            <a:custGeom>
              <a:rect b="b" l="l" r="r" t="t"/>
              <a:pathLst>
                <a:path extrusionOk="0" h="857" w="729">
                  <a:moveTo>
                    <a:pt x="380" y="1"/>
                  </a:moveTo>
                  <a:lnTo>
                    <a:pt x="0" y="666"/>
                  </a:lnTo>
                  <a:lnTo>
                    <a:pt x="349" y="856"/>
                  </a:lnTo>
                  <a:lnTo>
                    <a:pt x="729" y="223"/>
                  </a:lnTo>
                  <a:lnTo>
                    <a:pt x="38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33c29053890_3_488"/>
            <p:cNvSpPr/>
            <p:nvPr/>
          </p:nvSpPr>
          <p:spPr>
            <a:xfrm>
              <a:off x="6096900" y="3921150"/>
              <a:ext cx="9525" cy="19025"/>
            </a:xfrm>
            <a:custGeom>
              <a:rect b="b" l="l" r="r" t="t"/>
              <a:pathLst>
                <a:path extrusionOk="0" h="761" w="381">
                  <a:moveTo>
                    <a:pt x="0" y="1"/>
                  </a:moveTo>
                  <a:lnTo>
                    <a:pt x="0" y="761"/>
                  </a:lnTo>
                  <a:lnTo>
                    <a:pt x="380" y="761"/>
                  </a:lnTo>
                  <a:lnTo>
                    <a:pt x="38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33c29053890_3_488"/>
            <p:cNvSpPr/>
            <p:nvPr/>
          </p:nvSpPr>
          <p:spPr>
            <a:xfrm>
              <a:off x="6107175" y="3915600"/>
              <a:ext cx="18250" cy="21425"/>
            </a:xfrm>
            <a:custGeom>
              <a:rect b="b" l="l" r="r" t="t"/>
              <a:pathLst>
                <a:path extrusionOk="0" h="857" w="730">
                  <a:moveTo>
                    <a:pt x="349" y="1"/>
                  </a:moveTo>
                  <a:lnTo>
                    <a:pt x="1" y="223"/>
                  </a:lnTo>
                  <a:lnTo>
                    <a:pt x="381" y="856"/>
                  </a:lnTo>
                  <a:lnTo>
                    <a:pt x="729" y="666"/>
                  </a:lnTo>
                  <a:lnTo>
                    <a:pt x="34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33c29053890_3_488"/>
            <p:cNvSpPr/>
            <p:nvPr/>
          </p:nvSpPr>
          <p:spPr>
            <a:xfrm>
              <a:off x="6117475" y="3906100"/>
              <a:ext cx="21400" cy="18250"/>
            </a:xfrm>
            <a:custGeom>
              <a:rect b="b" l="l" r="r" t="t"/>
              <a:pathLst>
                <a:path extrusionOk="0" h="730" w="856">
                  <a:moveTo>
                    <a:pt x="191" y="1"/>
                  </a:moveTo>
                  <a:lnTo>
                    <a:pt x="1" y="349"/>
                  </a:lnTo>
                  <a:lnTo>
                    <a:pt x="634" y="729"/>
                  </a:lnTo>
                  <a:lnTo>
                    <a:pt x="856" y="381"/>
                  </a:lnTo>
                  <a:lnTo>
                    <a:pt x="19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33c29053890_3_488"/>
            <p:cNvSpPr/>
            <p:nvPr/>
          </p:nvSpPr>
          <p:spPr>
            <a:xfrm>
              <a:off x="6122225" y="3895025"/>
              <a:ext cx="19025" cy="10325"/>
            </a:xfrm>
            <a:custGeom>
              <a:rect b="b" l="l" r="r" t="t"/>
              <a:pathLst>
                <a:path extrusionOk="0" h="413" w="761">
                  <a:moveTo>
                    <a:pt x="1" y="1"/>
                  </a:moveTo>
                  <a:lnTo>
                    <a:pt x="1" y="412"/>
                  </a:lnTo>
                  <a:lnTo>
                    <a:pt x="761" y="412"/>
                  </a:lnTo>
                  <a:lnTo>
                    <a:pt x="76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33c29053890_3_488"/>
            <p:cNvSpPr/>
            <p:nvPr/>
          </p:nvSpPr>
          <p:spPr>
            <a:xfrm>
              <a:off x="6116675" y="3876025"/>
              <a:ext cx="21400" cy="17450"/>
            </a:xfrm>
            <a:custGeom>
              <a:rect b="b" l="l" r="r" t="t"/>
              <a:pathLst>
                <a:path extrusionOk="0" h="698" w="856">
                  <a:moveTo>
                    <a:pt x="666" y="1"/>
                  </a:moveTo>
                  <a:lnTo>
                    <a:pt x="1" y="349"/>
                  </a:lnTo>
                  <a:lnTo>
                    <a:pt x="223" y="697"/>
                  </a:lnTo>
                  <a:lnTo>
                    <a:pt x="856" y="349"/>
                  </a:lnTo>
                  <a:lnTo>
                    <a:pt x="666"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33c29053890_3_488"/>
            <p:cNvSpPr/>
            <p:nvPr/>
          </p:nvSpPr>
          <p:spPr>
            <a:xfrm>
              <a:off x="6107175" y="3862575"/>
              <a:ext cx="18250" cy="21400"/>
            </a:xfrm>
            <a:custGeom>
              <a:rect b="b" l="l" r="r" t="t"/>
              <a:pathLst>
                <a:path extrusionOk="0" h="856" w="730">
                  <a:moveTo>
                    <a:pt x="381" y="0"/>
                  </a:moveTo>
                  <a:lnTo>
                    <a:pt x="1" y="665"/>
                  </a:lnTo>
                  <a:lnTo>
                    <a:pt x="349" y="855"/>
                  </a:lnTo>
                  <a:lnTo>
                    <a:pt x="729" y="222"/>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33c29053890_3_488"/>
            <p:cNvSpPr/>
            <p:nvPr/>
          </p:nvSpPr>
          <p:spPr>
            <a:xfrm>
              <a:off x="5973375" y="3924325"/>
              <a:ext cx="50700" cy="51475"/>
            </a:xfrm>
            <a:custGeom>
              <a:rect b="b" l="l" r="r" t="t"/>
              <a:pathLst>
                <a:path extrusionOk="0" h="2059" w="2028">
                  <a:moveTo>
                    <a:pt x="1014" y="570"/>
                  </a:moveTo>
                  <a:cubicBezTo>
                    <a:pt x="1267" y="570"/>
                    <a:pt x="1458" y="792"/>
                    <a:pt x="1458" y="1014"/>
                  </a:cubicBezTo>
                  <a:cubicBezTo>
                    <a:pt x="1458" y="1267"/>
                    <a:pt x="1267" y="1489"/>
                    <a:pt x="1014" y="1489"/>
                  </a:cubicBezTo>
                  <a:cubicBezTo>
                    <a:pt x="761" y="1489"/>
                    <a:pt x="571" y="1267"/>
                    <a:pt x="571" y="1014"/>
                  </a:cubicBezTo>
                  <a:cubicBezTo>
                    <a:pt x="571" y="792"/>
                    <a:pt x="761" y="570"/>
                    <a:pt x="1014" y="570"/>
                  </a:cubicBezTo>
                  <a:close/>
                  <a:moveTo>
                    <a:pt x="1014" y="0"/>
                  </a:moveTo>
                  <a:cubicBezTo>
                    <a:pt x="444" y="0"/>
                    <a:pt x="1" y="475"/>
                    <a:pt x="1" y="1014"/>
                  </a:cubicBezTo>
                  <a:cubicBezTo>
                    <a:pt x="1" y="1584"/>
                    <a:pt x="444" y="2059"/>
                    <a:pt x="1014" y="2059"/>
                  </a:cubicBezTo>
                  <a:cubicBezTo>
                    <a:pt x="1584" y="2059"/>
                    <a:pt x="2028" y="1584"/>
                    <a:pt x="2028" y="1014"/>
                  </a:cubicBezTo>
                  <a:cubicBezTo>
                    <a:pt x="2028" y="475"/>
                    <a:pt x="1584" y="0"/>
                    <a:pt x="101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33c29053890_3_488"/>
            <p:cNvSpPr/>
            <p:nvPr/>
          </p:nvSpPr>
          <p:spPr>
            <a:xfrm>
              <a:off x="5994750" y="3917975"/>
              <a:ext cx="7950" cy="15075"/>
            </a:xfrm>
            <a:custGeom>
              <a:rect b="b" l="l" r="r" t="t"/>
              <a:pathLst>
                <a:path extrusionOk="0" h="603" w="318">
                  <a:moveTo>
                    <a:pt x="1" y="1"/>
                  </a:moveTo>
                  <a:lnTo>
                    <a:pt x="1" y="603"/>
                  </a:lnTo>
                  <a:lnTo>
                    <a:pt x="317" y="603"/>
                  </a:lnTo>
                  <a:lnTo>
                    <a:pt x="31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33c29053890_3_488"/>
            <p:cNvSpPr/>
            <p:nvPr/>
          </p:nvSpPr>
          <p:spPr>
            <a:xfrm>
              <a:off x="5978925" y="3920350"/>
              <a:ext cx="15075" cy="17450"/>
            </a:xfrm>
            <a:custGeom>
              <a:rect b="b" l="l" r="r" t="t"/>
              <a:pathLst>
                <a:path extrusionOk="0" h="698" w="603">
                  <a:moveTo>
                    <a:pt x="285" y="1"/>
                  </a:moveTo>
                  <a:lnTo>
                    <a:pt x="0" y="159"/>
                  </a:lnTo>
                  <a:lnTo>
                    <a:pt x="317" y="698"/>
                  </a:lnTo>
                  <a:lnTo>
                    <a:pt x="602" y="508"/>
                  </a:lnTo>
                  <a:lnTo>
                    <a:pt x="285"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33c29053890_3_488"/>
            <p:cNvSpPr/>
            <p:nvPr/>
          </p:nvSpPr>
          <p:spPr>
            <a:xfrm>
              <a:off x="5968625" y="3929875"/>
              <a:ext cx="17450" cy="15050"/>
            </a:xfrm>
            <a:custGeom>
              <a:rect b="b" l="l" r="r" t="t"/>
              <a:pathLst>
                <a:path extrusionOk="0" h="602" w="698">
                  <a:moveTo>
                    <a:pt x="159" y="0"/>
                  </a:moveTo>
                  <a:lnTo>
                    <a:pt x="1" y="285"/>
                  </a:lnTo>
                  <a:lnTo>
                    <a:pt x="539" y="602"/>
                  </a:lnTo>
                  <a:lnTo>
                    <a:pt x="697" y="317"/>
                  </a:lnTo>
                  <a:lnTo>
                    <a:pt x="15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33c29053890_3_488"/>
            <p:cNvSpPr/>
            <p:nvPr/>
          </p:nvSpPr>
          <p:spPr>
            <a:xfrm>
              <a:off x="5966250" y="3945700"/>
              <a:ext cx="15875" cy="8725"/>
            </a:xfrm>
            <a:custGeom>
              <a:rect b="b" l="l" r="r" t="t"/>
              <a:pathLst>
                <a:path extrusionOk="0" h="349" w="635">
                  <a:moveTo>
                    <a:pt x="1" y="0"/>
                  </a:moveTo>
                  <a:lnTo>
                    <a:pt x="1" y="349"/>
                  </a:lnTo>
                  <a:lnTo>
                    <a:pt x="634" y="349"/>
                  </a:lnTo>
                  <a:lnTo>
                    <a:pt x="634"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33c29053890_3_488"/>
            <p:cNvSpPr/>
            <p:nvPr/>
          </p:nvSpPr>
          <p:spPr>
            <a:xfrm>
              <a:off x="5968625" y="3955200"/>
              <a:ext cx="17450" cy="15075"/>
            </a:xfrm>
            <a:custGeom>
              <a:rect b="b" l="l" r="r" t="t"/>
              <a:pathLst>
                <a:path extrusionOk="0" h="603" w="698">
                  <a:moveTo>
                    <a:pt x="539" y="0"/>
                  </a:moveTo>
                  <a:lnTo>
                    <a:pt x="1" y="317"/>
                  </a:lnTo>
                  <a:lnTo>
                    <a:pt x="159" y="602"/>
                  </a:lnTo>
                  <a:lnTo>
                    <a:pt x="697" y="285"/>
                  </a:lnTo>
                  <a:lnTo>
                    <a:pt x="53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33c29053890_3_488"/>
            <p:cNvSpPr/>
            <p:nvPr/>
          </p:nvSpPr>
          <p:spPr>
            <a:xfrm>
              <a:off x="5978925" y="3963125"/>
              <a:ext cx="15075" cy="17425"/>
            </a:xfrm>
            <a:custGeom>
              <a:rect b="b" l="l" r="r" t="t"/>
              <a:pathLst>
                <a:path extrusionOk="0" h="697" w="603">
                  <a:moveTo>
                    <a:pt x="317" y="0"/>
                  </a:moveTo>
                  <a:lnTo>
                    <a:pt x="0" y="507"/>
                  </a:lnTo>
                  <a:lnTo>
                    <a:pt x="285" y="697"/>
                  </a:lnTo>
                  <a:lnTo>
                    <a:pt x="602" y="158"/>
                  </a:lnTo>
                  <a:lnTo>
                    <a:pt x="317"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33c29053890_3_488"/>
            <p:cNvSpPr/>
            <p:nvPr/>
          </p:nvSpPr>
          <p:spPr>
            <a:xfrm>
              <a:off x="5994750" y="3967075"/>
              <a:ext cx="8750" cy="15075"/>
            </a:xfrm>
            <a:custGeom>
              <a:rect b="b" l="l" r="r" t="t"/>
              <a:pathLst>
                <a:path extrusionOk="0" h="603" w="350">
                  <a:moveTo>
                    <a:pt x="1" y="0"/>
                  </a:moveTo>
                  <a:lnTo>
                    <a:pt x="1" y="602"/>
                  </a:lnTo>
                  <a:lnTo>
                    <a:pt x="349" y="602"/>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33c29053890_3_488"/>
            <p:cNvSpPr/>
            <p:nvPr/>
          </p:nvSpPr>
          <p:spPr>
            <a:xfrm>
              <a:off x="6004250" y="3962325"/>
              <a:ext cx="14275" cy="17450"/>
            </a:xfrm>
            <a:custGeom>
              <a:rect b="b" l="l" r="r" t="t"/>
              <a:pathLst>
                <a:path extrusionOk="0" h="698" w="571">
                  <a:moveTo>
                    <a:pt x="286" y="0"/>
                  </a:moveTo>
                  <a:lnTo>
                    <a:pt x="1" y="159"/>
                  </a:lnTo>
                  <a:lnTo>
                    <a:pt x="286" y="697"/>
                  </a:lnTo>
                  <a:lnTo>
                    <a:pt x="571" y="539"/>
                  </a:lnTo>
                  <a:lnTo>
                    <a:pt x="28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33c29053890_3_488"/>
            <p:cNvSpPr/>
            <p:nvPr/>
          </p:nvSpPr>
          <p:spPr>
            <a:xfrm>
              <a:off x="6012175" y="3954400"/>
              <a:ext cx="16650" cy="15075"/>
            </a:xfrm>
            <a:custGeom>
              <a:rect b="b" l="l" r="r" t="t"/>
              <a:pathLst>
                <a:path extrusionOk="0" h="603" w="666">
                  <a:moveTo>
                    <a:pt x="159" y="1"/>
                  </a:moveTo>
                  <a:lnTo>
                    <a:pt x="1" y="286"/>
                  </a:lnTo>
                  <a:lnTo>
                    <a:pt x="507" y="602"/>
                  </a:lnTo>
                  <a:lnTo>
                    <a:pt x="666" y="317"/>
                  </a:lnTo>
                  <a:lnTo>
                    <a:pt x="159"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33c29053890_3_488"/>
            <p:cNvSpPr/>
            <p:nvPr/>
          </p:nvSpPr>
          <p:spPr>
            <a:xfrm>
              <a:off x="6016125" y="3945700"/>
              <a:ext cx="15075" cy="7950"/>
            </a:xfrm>
            <a:custGeom>
              <a:rect b="b" l="l" r="r" t="t"/>
              <a:pathLst>
                <a:path extrusionOk="0" h="318" w="603">
                  <a:moveTo>
                    <a:pt x="1" y="0"/>
                  </a:moveTo>
                  <a:lnTo>
                    <a:pt x="1" y="317"/>
                  </a:lnTo>
                  <a:lnTo>
                    <a:pt x="603" y="317"/>
                  </a:lnTo>
                  <a:lnTo>
                    <a:pt x="60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33c29053890_3_488"/>
            <p:cNvSpPr/>
            <p:nvPr/>
          </p:nvSpPr>
          <p:spPr>
            <a:xfrm>
              <a:off x="6011375" y="3929875"/>
              <a:ext cx="17450" cy="15050"/>
            </a:xfrm>
            <a:custGeom>
              <a:rect b="b" l="l" r="r" t="t"/>
              <a:pathLst>
                <a:path extrusionOk="0" h="602" w="698">
                  <a:moveTo>
                    <a:pt x="539" y="0"/>
                  </a:moveTo>
                  <a:lnTo>
                    <a:pt x="1" y="317"/>
                  </a:lnTo>
                  <a:lnTo>
                    <a:pt x="159" y="602"/>
                  </a:lnTo>
                  <a:lnTo>
                    <a:pt x="698" y="285"/>
                  </a:lnTo>
                  <a:lnTo>
                    <a:pt x="53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33c29053890_3_488"/>
            <p:cNvSpPr/>
            <p:nvPr/>
          </p:nvSpPr>
          <p:spPr>
            <a:xfrm>
              <a:off x="6003475" y="3919575"/>
              <a:ext cx="15050" cy="17450"/>
            </a:xfrm>
            <a:custGeom>
              <a:rect b="b" l="l" r="r" t="t"/>
              <a:pathLst>
                <a:path extrusionOk="0" h="698" w="602">
                  <a:moveTo>
                    <a:pt x="317" y="0"/>
                  </a:moveTo>
                  <a:lnTo>
                    <a:pt x="0" y="539"/>
                  </a:lnTo>
                  <a:lnTo>
                    <a:pt x="285" y="697"/>
                  </a:lnTo>
                  <a:lnTo>
                    <a:pt x="602" y="159"/>
                  </a:lnTo>
                  <a:lnTo>
                    <a:pt x="317"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3c29053890_3_488"/>
            <p:cNvSpPr/>
            <p:nvPr/>
          </p:nvSpPr>
          <p:spPr>
            <a:xfrm>
              <a:off x="5999500" y="3787350"/>
              <a:ext cx="241500" cy="362625"/>
            </a:xfrm>
            <a:custGeom>
              <a:rect b="b" l="l" r="r" t="t"/>
              <a:pathLst>
                <a:path extrusionOk="0" h="14505" w="9660">
                  <a:moveTo>
                    <a:pt x="6145" y="1"/>
                  </a:moveTo>
                  <a:lnTo>
                    <a:pt x="6145" y="1"/>
                  </a:lnTo>
                  <a:cubicBezTo>
                    <a:pt x="6303" y="381"/>
                    <a:pt x="6398" y="761"/>
                    <a:pt x="6461" y="1172"/>
                  </a:cubicBezTo>
                  <a:cubicBezTo>
                    <a:pt x="6715" y="2819"/>
                    <a:pt x="6430" y="4593"/>
                    <a:pt x="5416" y="5891"/>
                  </a:cubicBezTo>
                  <a:cubicBezTo>
                    <a:pt x="3928" y="7791"/>
                    <a:pt x="1046" y="8520"/>
                    <a:pt x="1" y="10641"/>
                  </a:cubicBezTo>
                  <a:cubicBezTo>
                    <a:pt x="349" y="10958"/>
                    <a:pt x="793" y="11148"/>
                    <a:pt x="1299" y="11148"/>
                  </a:cubicBezTo>
                  <a:cubicBezTo>
                    <a:pt x="1648" y="11591"/>
                    <a:pt x="2186" y="11845"/>
                    <a:pt x="2819" y="11845"/>
                  </a:cubicBezTo>
                  <a:cubicBezTo>
                    <a:pt x="3104" y="11845"/>
                    <a:pt x="3358" y="11781"/>
                    <a:pt x="3611" y="11686"/>
                  </a:cubicBezTo>
                  <a:cubicBezTo>
                    <a:pt x="3864" y="12225"/>
                    <a:pt x="4118" y="13112"/>
                    <a:pt x="3959" y="14378"/>
                  </a:cubicBezTo>
                  <a:lnTo>
                    <a:pt x="5290" y="14505"/>
                  </a:lnTo>
                  <a:cubicBezTo>
                    <a:pt x="5290" y="14505"/>
                    <a:pt x="5353" y="12732"/>
                    <a:pt x="5131" y="11528"/>
                  </a:cubicBezTo>
                  <a:lnTo>
                    <a:pt x="5131" y="11528"/>
                  </a:lnTo>
                  <a:cubicBezTo>
                    <a:pt x="5290" y="11560"/>
                    <a:pt x="5448" y="11591"/>
                    <a:pt x="5606" y="11591"/>
                  </a:cubicBezTo>
                  <a:cubicBezTo>
                    <a:pt x="6683" y="11591"/>
                    <a:pt x="7570" y="10705"/>
                    <a:pt x="7570" y="9628"/>
                  </a:cubicBezTo>
                  <a:cubicBezTo>
                    <a:pt x="7570" y="9470"/>
                    <a:pt x="7538" y="9343"/>
                    <a:pt x="7506" y="9185"/>
                  </a:cubicBezTo>
                  <a:lnTo>
                    <a:pt x="7696" y="9185"/>
                  </a:lnTo>
                  <a:cubicBezTo>
                    <a:pt x="8773" y="9185"/>
                    <a:pt x="9660" y="8330"/>
                    <a:pt x="9660" y="7253"/>
                  </a:cubicBezTo>
                  <a:cubicBezTo>
                    <a:pt x="9660" y="6873"/>
                    <a:pt x="9565" y="6556"/>
                    <a:pt x="9375" y="6271"/>
                  </a:cubicBezTo>
                  <a:cubicBezTo>
                    <a:pt x="9565" y="5954"/>
                    <a:pt x="9660" y="5638"/>
                    <a:pt x="9660" y="5258"/>
                  </a:cubicBezTo>
                  <a:cubicBezTo>
                    <a:pt x="9660" y="4593"/>
                    <a:pt x="9312" y="3991"/>
                    <a:pt x="8805" y="3643"/>
                  </a:cubicBezTo>
                  <a:cubicBezTo>
                    <a:pt x="8678" y="2914"/>
                    <a:pt x="8108" y="2312"/>
                    <a:pt x="7380" y="2122"/>
                  </a:cubicBezTo>
                  <a:cubicBezTo>
                    <a:pt x="7411" y="2027"/>
                    <a:pt x="7411" y="1901"/>
                    <a:pt x="7411" y="1806"/>
                  </a:cubicBezTo>
                  <a:cubicBezTo>
                    <a:pt x="7411" y="982"/>
                    <a:pt x="6905" y="286"/>
                    <a:pt x="6145"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33c29053890_3_488"/>
            <p:cNvSpPr/>
            <p:nvPr/>
          </p:nvSpPr>
          <p:spPr>
            <a:xfrm>
              <a:off x="4247425" y="2196000"/>
              <a:ext cx="453675" cy="335700"/>
            </a:xfrm>
            <a:custGeom>
              <a:rect b="b" l="l" r="r" t="t"/>
              <a:pathLst>
                <a:path extrusionOk="0" h="13428" w="18147">
                  <a:moveTo>
                    <a:pt x="0" y="0"/>
                  </a:moveTo>
                  <a:lnTo>
                    <a:pt x="0" y="12636"/>
                  </a:lnTo>
                  <a:lnTo>
                    <a:pt x="8202" y="12636"/>
                  </a:lnTo>
                  <a:cubicBezTo>
                    <a:pt x="8202" y="13079"/>
                    <a:pt x="8551" y="13428"/>
                    <a:pt x="8994" y="13428"/>
                  </a:cubicBezTo>
                  <a:lnTo>
                    <a:pt x="9153" y="13428"/>
                  </a:lnTo>
                  <a:cubicBezTo>
                    <a:pt x="9596" y="13428"/>
                    <a:pt x="9944" y="13079"/>
                    <a:pt x="9944" y="12636"/>
                  </a:cubicBezTo>
                  <a:lnTo>
                    <a:pt x="18147" y="12636"/>
                  </a:lnTo>
                  <a:lnTo>
                    <a:pt x="18147"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33c29053890_3_488"/>
            <p:cNvSpPr/>
            <p:nvPr/>
          </p:nvSpPr>
          <p:spPr>
            <a:xfrm>
              <a:off x="4267200" y="2173775"/>
              <a:ext cx="209050" cy="334175"/>
            </a:xfrm>
            <a:custGeom>
              <a:rect b="b" l="l" r="r" t="t"/>
              <a:pathLst>
                <a:path extrusionOk="0" h="13367" w="8362">
                  <a:moveTo>
                    <a:pt x="990" y="0"/>
                  </a:moveTo>
                  <a:cubicBezTo>
                    <a:pt x="921" y="0"/>
                    <a:pt x="855" y="1"/>
                    <a:pt x="793" y="2"/>
                  </a:cubicBezTo>
                  <a:cubicBezTo>
                    <a:pt x="318" y="34"/>
                    <a:pt x="33" y="66"/>
                    <a:pt x="33" y="66"/>
                  </a:cubicBezTo>
                  <a:lnTo>
                    <a:pt x="1" y="11277"/>
                  </a:lnTo>
                  <a:cubicBezTo>
                    <a:pt x="376" y="11246"/>
                    <a:pt x="743" y="11232"/>
                    <a:pt x="1100" y="11232"/>
                  </a:cubicBezTo>
                  <a:cubicBezTo>
                    <a:pt x="5169" y="11232"/>
                    <a:pt x="7980" y="13073"/>
                    <a:pt x="8330" y="13335"/>
                  </a:cubicBezTo>
                  <a:cubicBezTo>
                    <a:pt x="8362" y="13335"/>
                    <a:pt x="8362" y="13335"/>
                    <a:pt x="8362" y="13367"/>
                  </a:cubicBezTo>
                  <a:lnTo>
                    <a:pt x="8362" y="13335"/>
                  </a:lnTo>
                  <a:lnTo>
                    <a:pt x="8267" y="12227"/>
                  </a:lnTo>
                  <a:lnTo>
                    <a:pt x="7570" y="3264"/>
                  </a:lnTo>
                  <a:lnTo>
                    <a:pt x="7570" y="3169"/>
                  </a:lnTo>
                  <a:cubicBezTo>
                    <a:pt x="7411" y="2979"/>
                    <a:pt x="7221" y="2758"/>
                    <a:pt x="7063" y="2599"/>
                  </a:cubicBezTo>
                  <a:cubicBezTo>
                    <a:pt x="4983" y="338"/>
                    <a:pt x="2358" y="0"/>
                    <a:pt x="990"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33c29053890_3_488"/>
            <p:cNvSpPr/>
            <p:nvPr/>
          </p:nvSpPr>
          <p:spPr>
            <a:xfrm>
              <a:off x="4287000" y="2151850"/>
              <a:ext cx="189250" cy="356100"/>
            </a:xfrm>
            <a:custGeom>
              <a:rect b="b" l="l" r="r" t="t"/>
              <a:pathLst>
                <a:path extrusionOk="0" h="14244" w="7570">
                  <a:moveTo>
                    <a:pt x="916" y="1"/>
                  </a:moveTo>
                  <a:cubicBezTo>
                    <a:pt x="349" y="1"/>
                    <a:pt x="1" y="56"/>
                    <a:pt x="1" y="56"/>
                  </a:cubicBezTo>
                  <a:lnTo>
                    <a:pt x="1" y="11172"/>
                  </a:lnTo>
                  <a:cubicBezTo>
                    <a:pt x="278" y="11149"/>
                    <a:pt x="549" y="11138"/>
                    <a:pt x="812" y="11138"/>
                  </a:cubicBezTo>
                  <a:cubicBezTo>
                    <a:pt x="4869" y="11138"/>
                    <a:pt x="7181" y="13734"/>
                    <a:pt x="7538" y="14180"/>
                  </a:cubicBezTo>
                  <a:cubicBezTo>
                    <a:pt x="7570" y="14212"/>
                    <a:pt x="7570" y="14212"/>
                    <a:pt x="7570" y="14244"/>
                  </a:cubicBezTo>
                  <a:lnTo>
                    <a:pt x="7570" y="3160"/>
                  </a:lnTo>
                  <a:cubicBezTo>
                    <a:pt x="5413" y="383"/>
                    <a:pt x="2408" y="1"/>
                    <a:pt x="916" y="1"/>
                  </a:cubicBezTo>
                  <a:close/>
                </a:path>
              </a:pathLst>
            </a:cu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33c29053890_3_488"/>
            <p:cNvSpPr/>
            <p:nvPr/>
          </p:nvSpPr>
          <p:spPr>
            <a:xfrm>
              <a:off x="4309175" y="2199150"/>
              <a:ext cx="149650" cy="56250"/>
            </a:xfrm>
            <a:custGeom>
              <a:rect b="b" l="l" r="r" t="t"/>
              <a:pathLst>
                <a:path extrusionOk="0" h="2250" w="5986">
                  <a:moveTo>
                    <a:pt x="95" y="1"/>
                  </a:moveTo>
                  <a:cubicBezTo>
                    <a:pt x="64" y="1"/>
                    <a:pt x="0" y="32"/>
                    <a:pt x="0" y="96"/>
                  </a:cubicBezTo>
                  <a:cubicBezTo>
                    <a:pt x="0" y="127"/>
                    <a:pt x="32" y="191"/>
                    <a:pt x="95" y="191"/>
                  </a:cubicBezTo>
                  <a:cubicBezTo>
                    <a:pt x="127" y="191"/>
                    <a:pt x="4339" y="444"/>
                    <a:pt x="5827" y="2218"/>
                  </a:cubicBezTo>
                  <a:cubicBezTo>
                    <a:pt x="5827" y="2249"/>
                    <a:pt x="5859" y="2249"/>
                    <a:pt x="5891" y="2249"/>
                  </a:cubicBezTo>
                  <a:cubicBezTo>
                    <a:pt x="5891" y="2249"/>
                    <a:pt x="5922" y="2249"/>
                    <a:pt x="5954" y="2218"/>
                  </a:cubicBezTo>
                  <a:cubicBezTo>
                    <a:pt x="5986" y="2186"/>
                    <a:pt x="5986" y="2123"/>
                    <a:pt x="5954" y="2091"/>
                  </a:cubicBezTo>
                  <a:cubicBezTo>
                    <a:pt x="5321" y="1331"/>
                    <a:pt x="4117" y="729"/>
                    <a:pt x="2439" y="349"/>
                  </a:cubicBezTo>
                  <a:cubicBezTo>
                    <a:pt x="1204" y="64"/>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33c29053890_3_488"/>
            <p:cNvSpPr/>
            <p:nvPr/>
          </p:nvSpPr>
          <p:spPr>
            <a:xfrm>
              <a:off x="4309175" y="2235575"/>
              <a:ext cx="149650" cy="56250"/>
            </a:xfrm>
            <a:custGeom>
              <a:rect b="b" l="l" r="r" t="t"/>
              <a:pathLst>
                <a:path extrusionOk="0" h="2250" w="5986">
                  <a:moveTo>
                    <a:pt x="95" y="1"/>
                  </a:moveTo>
                  <a:cubicBezTo>
                    <a:pt x="64" y="1"/>
                    <a:pt x="0" y="32"/>
                    <a:pt x="0" y="96"/>
                  </a:cubicBezTo>
                  <a:cubicBezTo>
                    <a:pt x="0" y="127"/>
                    <a:pt x="32" y="159"/>
                    <a:pt x="95" y="159"/>
                  </a:cubicBezTo>
                  <a:cubicBezTo>
                    <a:pt x="127" y="159"/>
                    <a:pt x="4339" y="412"/>
                    <a:pt x="5827" y="2217"/>
                  </a:cubicBezTo>
                  <a:cubicBezTo>
                    <a:pt x="5827" y="2217"/>
                    <a:pt x="5859" y="2249"/>
                    <a:pt x="5891" y="2249"/>
                  </a:cubicBezTo>
                  <a:cubicBezTo>
                    <a:pt x="5891" y="2249"/>
                    <a:pt x="5922" y="2217"/>
                    <a:pt x="5954" y="2217"/>
                  </a:cubicBezTo>
                  <a:cubicBezTo>
                    <a:pt x="5986" y="2186"/>
                    <a:pt x="5986" y="2122"/>
                    <a:pt x="5954" y="2091"/>
                  </a:cubicBezTo>
                  <a:cubicBezTo>
                    <a:pt x="5321" y="1299"/>
                    <a:pt x="4117" y="729"/>
                    <a:pt x="2439" y="349"/>
                  </a:cubicBezTo>
                  <a:cubicBezTo>
                    <a:pt x="1204" y="64"/>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33c29053890_3_488"/>
            <p:cNvSpPr/>
            <p:nvPr/>
          </p:nvSpPr>
          <p:spPr>
            <a:xfrm>
              <a:off x="4312350" y="2268825"/>
              <a:ext cx="149650" cy="55450"/>
            </a:xfrm>
            <a:custGeom>
              <a:rect b="b" l="l" r="r" t="t"/>
              <a:pathLst>
                <a:path extrusionOk="0" h="2218" w="5986">
                  <a:moveTo>
                    <a:pt x="95" y="1"/>
                  </a:moveTo>
                  <a:cubicBezTo>
                    <a:pt x="32" y="1"/>
                    <a:pt x="0" y="32"/>
                    <a:pt x="0" y="64"/>
                  </a:cubicBezTo>
                  <a:cubicBezTo>
                    <a:pt x="0" y="127"/>
                    <a:pt x="32" y="159"/>
                    <a:pt x="63" y="159"/>
                  </a:cubicBezTo>
                  <a:cubicBezTo>
                    <a:pt x="127" y="159"/>
                    <a:pt x="4339" y="412"/>
                    <a:pt x="5795" y="2186"/>
                  </a:cubicBezTo>
                  <a:cubicBezTo>
                    <a:pt x="5827" y="2218"/>
                    <a:pt x="5859" y="2218"/>
                    <a:pt x="5859" y="2218"/>
                  </a:cubicBezTo>
                  <a:lnTo>
                    <a:pt x="5922" y="2218"/>
                  </a:lnTo>
                  <a:cubicBezTo>
                    <a:pt x="5954" y="2186"/>
                    <a:pt x="5985" y="2123"/>
                    <a:pt x="5954" y="2091"/>
                  </a:cubicBezTo>
                  <a:cubicBezTo>
                    <a:pt x="5289" y="1299"/>
                    <a:pt x="4117" y="729"/>
                    <a:pt x="2439" y="349"/>
                  </a:cubicBezTo>
                  <a:cubicBezTo>
                    <a:pt x="1172" y="64"/>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33c29053890_3_488"/>
            <p:cNvSpPr/>
            <p:nvPr/>
          </p:nvSpPr>
          <p:spPr>
            <a:xfrm>
              <a:off x="4311550" y="2311575"/>
              <a:ext cx="149650" cy="55450"/>
            </a:xfrm>
            <a:custGeom>
              <a:rect b="b" l="l" r="r" t="t"/>
              <a:pathLst>
                <a:path extrusionOk="0" h="2218" w="5986">
                  <a:moveTo>
                    <a:pt x="95" y="1"/>
                  </a:moveTo>
                  <a:cubicBezTo>
                    <a:pt x="32" y="1"/>
                    <a:pt x="0" y="32"/>
                    <a:pt x="0" y="64"/>
                  </a:cubicBezTo>
                  <a:cubicBezTo>
                    <a:pt x="0" y="127"/>
                    <a:pt x="32" y="159"/>
                    <a:pt x="64" y="159"/>
                  </a:cubicBezTo>
                  <a:cubicBezTo>
                    <a:pt x="127" y="159"/>
                    <a:pt x="4339" y="413"/>
                    <a:pt x="5796" y="2186"/>
                  </a:cubicBezTo>
                  <a:cubicBezTo>
                    <a:pt x="5827" y="2218"/>
                    <a:pt x="5859" y="2218"/>
                    <a:pt x="5891" y="2218"/>
                  </a:cubicBezTo>
                  <a:cubicBezTo>
                    <a:pt x="5891" y="2218"/>
                    <a:pt x="5922" y="2218"/>
                    <a:pt x="5922" y="2186"/>
                  </a:cubicBezTo>
                  <a:cubicBezTo>
                    <a:pt x="5954" y="2154"/>
                    <a:pt x="5986" y="2123"/>
                    <a:pt x="5954" y="2091"/>
                  </a:cubicBezTo>
                  <a:cubicBezTo>
                    <a:pt x="5289" y="1299"/>
                    <a:pt x="4117" y="729"/>
                    <a:pt x="2439" y="317"/>
                  </a:cubicBezTo>
                  <a:cubicBezTo>
                    <a:pt x="1172" y="32"/>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33c29053890_3_488"/>
            <p:cNvSpPr/>
            <p:nvPr/>
          </p:nvSpPr>
          <p:spPr>
            <a:xfrm>
              <a:off x="4311550" y="2347200"/>
              <a:ext cx="149650" cy="56250"/>
            </a:xfrm>
            <a:custGeom>
              <a:rect b="b" l="l" r="r" t="t"/>
              <a:pathLst>
                <a:path extrusionOk="0" h="2250" w="5986">
                  <a:moveTo>
                    <a:pt x="95" y="1"/>
                  </a:moveTo>
                  <a:cubicBezTo>
                    <a:pt x="32" y="1"/>
                    <a:pt x="0" y="33"/>
                    <a:pt x="0" y="96"/>
                  </a:cubicBezTo>
                  <a:cubicBezTo>
                    <a:pt x="0" y="128"/>
                    <a:pt x="32" y="159"/>
                    <a:pt x="64" y="159"/>
                  </a:cubicBezTo>
                  <a:cubicBezTo>
                    <a:pt x="127" y="159"/>
                    <a:pt x="4339" y="413"/>
                    <a:pt x="5796" y="2218"/>
                  </a:cubicBezTo>
                  <a:cubicBezTo>
                    <a:pt x="5827" y="2218"/>
                    <a:pt x="5859" y="2249"/>
                    <a:pt x="5891" y="2249"/>
                  </a:cubicBezTo>
                  <a:cubicBezTo>
                    <a:pt x="5891" y="2249"/>
                    <a:pt x="5922" y="2218"/>
                    <a:pt x="5922" y="2218"/>
                  </a:cubicBezTo>
                  <a:cubicBezTo>
                    <a:pt x="5954" y="2186"/>
                    <a:pt x="5986" y="2123"/>
                    <a:pt x="5954" y="2091"/>
                  </a:cubicBezTo>
                  <a:cubicBezTo>
                    <a:pt x="5289" y="1299"/>
                    <a:pt x="4117" y="729"/>
                    <a:pt x="2439" y="349"/>
                  </a:cubicBezTo>
                  <a:cubicBezTo>
                    <a:pt x="1172" y="64"/>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3c29053890_3_488"/>
            <p:cNvSpPr/>
            <p:nvPr/>
          </p:nvSpPr>
          <p:spPr>
            <a:xfrm>
              <a:off x="4476225" y="2173825"/>
              <a:ext cx="209825" cy="334125"/>
            </a:xfrm>
            <a:custGeom>
              <a:rect b="b" l="l" r="r" t="t"/>
              <a:pathLst>
                <a:path extrusionOk="0" h="13365" w="8393">
                  <a:moveTo>
                    <a:pt x="7601" y="0"/>
                  </a:moveTo>
                  <a:cubicBezTo>
                    <a:pt x="7158" y="0"/>
                    <a:pt x="6556" y="32"/>
                    <a:pt x="5859" y="127"/>
                  </a:cubicBezTo>
                  <a:cubicBezTo>
                    <a:pt x="4498" y="380"/>
                    <a:pt x="2787" y="1014"/>
                    <a:pt x="1331" y="2566"/>
                  </a:cubicBezTo>
                  <a:cubicBezTo>
                    <a:pt x="1141" y="2756"/>
                    <a:pt x="982" y="2977"/>
                    <a:pt x="824" y="3167"/>
                  </a:cubicBezTo>
                  <a:lnTo>
                    <a:pt x="824" y="3262"/>
                  </a:lnTo>
                  <a:lnTo>
                    <a:pt x="159" y="11465"/>
                  </a:lnTo>
                  <a:lnTo>
                    <a:pt x="1" y="13365"/>
                  </a:lnTo>
                  <a:lnTo>
                    <a:pt x="32" y="13333"/>
                  </a:lnTo>
                  <a:cubicBezTo>
                    <a:pt x="149" y="13245"/>
                    <a:pt x="3031" y="11233"/>
                    <a:pt x="7323" y="11233"/>
                  </a:cubicBezTo>
                  <a:cubicBezTo>
                    <a:pt x="7671" y="11233"/>
                    <a:pt x="8028" y="11246"/>
                    <a:pt x="8393" y="11275"/>
                  </a:cubicBezTo>
                  <a:lnTo>
                    <a:pt x="8329" y="64"/>
                  </a:lnTo>
                  <a:cubicBezTo>
                    <a:pt x="8329" y="64"/>
                    <a:pt x="8076" y="0"/>
                    <a:pt x="760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33c29053890_3_488"/>
            <p:cNvSpPr/>
            <p:nvPr/>
          </p:nvSpPr>
          <p:spPr>
            <a:xfrm>
              <a:off x="4476225" y="2151825"/>
              <a:ext cx="190050" cy="356125"/>
            </a:xfrm>
            <a:custGeom>
              <a:rect b="b" l="l" r="r" t="t"/>
              <a:pathLst>
                <a:path extrusionOk="0" h="14245" w="7602">
                  <a:moveTo>
                    <a:pt x="6686" y="1"/>
                  </a:moveTo>
                  <a:cubicBezTo>
                    <a:pt x="6405" y="1"/>
                    <a:pt x="6070" y="15"/>
                    <a:pt x="5701" y="57"/>
                  </a:cubicBezTo>
                  <a:cubicBezTo>
                    <a:pt x="4086" y="215"/>
                    <a:pt x="1774" y="912"/>
                    <a:pt x="1" y="3161"/>
                  </a:cubicBezTo>
                  <a:lnTo>
                    <a:pt x="1" y="5187"/>
                  </a:lnTo>
                  <a:lnTo>
                    <a:pt x="1" y="12756"/>
                  </a:lnTo>
                  <a:lnTo>
                    <a:pt x="1" y="14213"/>
                  </a:lnTo>
                  <a:lnTo>
                    <a:pt x="1" y="14245"/>
                  </a:lnTo>
                  <a:cubicBezTo>
                    <a:pt x="1" y="14245"/>
                    <a:pt x="1" y="14245"/>
                    <a:pt x="32" y="14213"/>
                  </a:cubicBezTo>
                  <a:cubicBezTo>
                    <a:pt x="182" y="14004"/>
                    <a:pt x="2533" y="11141"/>
                    <a:pt x="6818" y="11141"/>
                  </a:cubicBezTo>
                  <a:cubicBezTo>
                    <a:pt x="7073" y="11141"/>
                    <a:pt x="7333" y="11152"/>
                    <a:pt x="7601" y="11173"/>
                  </a:cubicBezTo>
                  <a:lnTo>
                    <a:pt x="7601" y="57"/>
                  </a:lnTo>
                  <a:cubicBezTo>
                    <a:pt x="7601" y="57"/>
                    <a:pt x="7249" y="1"/>
                    <a:pt x="6686" y="1"/>
                  </a:cubicBezTo>
                  <a:close/>
                </a:path>
              </a:pathLst>
            </a:cu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33c29053890_3_488"/>
            <p:cNvSpPr/>
            <p:nvPr/>
          </p:nvSpPr>
          <p:spPr>
            <a:xfrm>
              <a:off x="4494425" y="2199150"/>
              <a:ext cx="148875" cy="56250"/>
            </a:xfrm>
            <a:custGeom>
              <a:rect b="b" l="l" r="r" t="t"/>
              <a:pathLst>
                <a:path extrusionOk="0" h="2250" w="5955">
                  <a:moveTo>
                    <a:pt x="5891" y="1"/>
                  </a:moveTo>
                  <a:cubicBezTo>
                    <a:pt x="5860" y="1"/>
                    <a:pt x="4783" y="64"/>
                    <a:pt x="3548" y="349"/>
                  </a:cubicBezTo>
                  <a:cubicBezTo>
                    <a:pt x="1838" y="729"/>
                    <a:pt x="666" y="1331"/>
                    <a:pt x="33" y="2091"/>
                  </a:cubicBezTo>
                  <a:cubicBezTo>
                    <a:pt x="1" y="2123"/>
                    <a:pt x="1" y="2186"/>
                    <a:pt x="33" y="2218"/>
                  </a:cubicBezTo>
                  <a:cubicBezTo>
                    <a:pt x="64" y="2249"/>
                    <a:pt x="64" y="2249"/>
                    <a:pt x="96" y="2249"/>
                  </a:cubicBezTo>
                  <a:cubicBezTo>
                    <a:pt x="128" y="2249"/>
                    <a:pt x="128" y="2249"/>
                    <a:pt x="159" y="2218"/>
                  </a:cubicBezTo>
                  <a:cubicBezTo>
                    <a:pt x="1616" y="444"/>
                    <a:pt x="5860" y="191"/>
                    <a:pt x="5891" y="191"/>
                  </a:cubicBezTo>
                  <a:cubicBezTo>
                    <a:pt x="5923" y="191"/>
                    <a:pt x="5955" y="127"/>
                    <a:pt x="5955" y="96"/>
                  </a:cubicBezTo>
                  <a:cubicBezTo>
                    <a:pt x="5955" y="64"/>
                    <a:pt x="5923" y="1"/>
                    <a:pt x="589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33c29053890_3_488"/>
            <p:cNvSpPr/>
            <p:nvPr/>
          </p:nvSpPr>
          <p:spPr>
            <a:xfrm>
              <a:off x="4494425" y="2235575"/>
              <a:ext cx="148875" cy="56250"/>
            </a:xfrm>
            <a:custGeom>
              <a:rect b="b" l="l" r="r" t="t"/>
              <a:pathLst>
                <a:path extrusionOk="0" h="2250" w="5955">
                  <a:moveTo>
                    <a:pt x="5891" y="1"/>
                  </a:moveTo>
                  <a:cubicBezTo>
                    <a:pt x="5860" y="1"/>
                    <a:pt x="4783" y="64"/>
                    <a:pt x="3548" y="349"/>
                  </a:cubicBezTo>
                  <a:cubicBezTo>
                    <a:pt x="1838" y="729"/>
                    <a:pt x="666" y="1299"/>
                    <a:pt x="33" y="2091"/>
                  </a:cubicBezTo>
                  <a:cubicBezTo>
                    <a:pt x="1" y="2122"/>
                    <a:pt x="1" y="2186"/>
                    <a:pt x="33" y="2217"/>
                  </a:cubicBezTo>
                  <a:cubicBezTo>
                    <a:pt x="64" y="2217"/>
                    <a:pt x="64" y="2249"/>
                    <a:pt x="96" y="2249"/>
                  </a:cubicBezTo>
                  <a:cubicBezTo>
                    <a:pt x="128" y="2249"/>
                    <a:pt x="128" y="2217"/>
                    <a:pt x="159" y="2217"/>
                  </a:cubicBezTo>
                  <a:cubicBezTo>
                    <a:pt x="1616" y="412"/>
                    <a:pt x="5860" y="159"/>
                    <a:pt x="5891" y="159"/>
                  </a:cubicBezTo>
                  <a:cubicBezTo>
                    <a:pt x="5923" y="159"/>
                    <a:pt x="5955" y="127"/>
                    <a:pt x="5955" y="96"/>
                  </a:cubicBezTo>
                  <a:cubicBezTo>
                    <a:pt x="5955" y="32"/>
                    <a:pt x="5923" y="1"/>
                    <a:pt x="589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3c29053890_3_488"/>
            <p:cNvSpPr/>
            <p:nvPr/>
          </p:nvSpPr>
          <p:spPr>
            <a:xfrm>
              <a:off x="4491275" y="2268825"/>
              <a:ext cx="149650" cy="55450"/>
            </a:xfrm>
            <a:custGeom>
              <a:rect b="b" l="l" r="r" t="t"/>
              <a:pathLst>
                <a:path extrusionOk="0" h="2218" w="5986">
                  <a:moveTo>
                    <a:pt x="5891" y="1"/>
                  </a:moveTo>
                  <a:cubicBezTo>
                    <a:pt x="5891" y="1"/>
                    <a:pt x="4782" y="64"/>
                    <a:pt x="3547" y="349"/>
                  </a:cubicBezTo>
                  <a:cubicBezTo>
                    <a:pt x="1869" y="729"/>
                    <a:pt x="665" y="1299"/>
                    <a:pt x="32" y="2091"/>
                  </a:cubicBezTo>
                  <a:cubicBezTo>
                    <a:pt x="0" y="2123"/>
                    <a:pt x="0" y="2186"/>
                    <a:pt x="32" y="2218"/>
                  </a:cubicBezTo>
                  <a:lnTo>
                    <a:pt x="95" y="2218"/>
                  </a:lnTo>
                  <a:cubicBezTo>
                    <a:pt x="127" y="2218"/>
                    <a:pt x="159" y="2218"/>
                    <a:pt x="159" y="2186"/>
                  </a:cubicBezTo>
                  <a:cubicBezTo>
                    <a:pt x="1647" y="412"/>
                    <a:pt x="5859" y="159"/>
                    <a:pt x="5891" y="159"/>
                  </a:cubicBezTo>
                  <a:cubicBezTo>
                    <a:pt x="5954" y="159"/>
                    <a:pt x="5986" y="127"/>
                    <a:pt x="5986" y="64"/>
                  </a:cubicBezTo>
                  <a:cubicBezTo>
                    <a:pt x="5986" y="32"/>
                    <a:pt x="5922" y="1"/>
                    <a:pt x="589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33c29053890_3_488"/>
            <p:cNvSpPr/>
            <p:nvPr/>
          </p:nvSpPr>
          <p:spPr>
            <a:xfrm>
              <a:off x="4492050" y="2311575"/>
              <a:ext cx="149675" cy="55450"/>
            </a:xfrm>
            <a:custGeom>
              <a:rect b="b" l="l" r="r" t="t"/>
              <a:pathLst>
                <a:path extrusionOk="0" h="2218" w="5987">
                  <a:moveTo>
                    <a:pt x="5891" y="1"/>
                  </a:moveTo>
                  <a:cubicBezTo>
                    <a:pt x="5860" y="1"/>
                    <a:pt x="4783" y="32"/>
                    <a:pt x="3548" y="317"/>
                  </a:cubicBezTo>
                  <a:cubicBezTo>
                    <a:pt x="1838" y="729"/>
                    <a:pt x="666" y="1299"/>
                    <a:pt x="33" y="2091"/>
                  </a:cubicBezTo>
                  <a:cubicBezTo>
                    <a:pt x="1" y="2123"/>
                    <a:pt x="1" y="2154"/>
                    <a:pt x="33" y="2186"/>
                  </a:cubicBezTo>
                  <a:cubicBezTo>
                    <a:pt x="64" y="2218"/>
                    <a:pt x="64" y="2218"/>
                    <a:pt x="96" y="2218"/>
                  </a:cubicBezTo>
                  <a:cubicBezTo>
                    <a:pt x="128" y="2218"/>
                    <a:pt x="159" y="2218"/>
                    <a:pt x="159" y="2186"/>
                  </a:cubicBezTo>
                  <a:cubicBezTo>
                    <a:pt x="1648" y="413"/>
                    <a:pt x="5860" y="159"/>
                    <a:pt x="5891" y="159"/>
                  </a:cubicBezTo>
                  <a:cubicBezTo>
                    <a:pt x="5955" y="159"/>
                    <a:pt x="5986" y="127"/>
                    <a:pt x="5986" y="64"/>
                  </a:cubicBezTo>
                  <a:cubicBezTo>
                    <a:pt x="5986" y="32"/>
                    <a:pt x="5923" y="1"/>
                    <a:pt x="589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33c29053890_3_488"/>
            <p:cNvSpPr/>
            <p:nvPr/>
          </p:nvSpPr>
          <p:spPr>
            <a:xfrm>
              <a:off x="4492050" y="2347200"/>
              <a:ext cx="149675" cy="56250"/>
            </a:xfrm>
            <a:custGeom>
              <a:rect b="b" l="l" r="r" t="t"/>
              <a:pathLst>
                <a:path extrusionOk="0" h="2250" w="5987">
                  <a:moveTo>
                    <a:pt x="5891" y="1"/>
                  </a:moveTo>
                  <a:cubicBezTo>
                    <a:pt x="5860" y="1"/>
                    <a:pt x="4783" y="64"/>
                    <a:pt x="3548" y="349"/>
                  </a:cubicBezTo>
                  <a:cubicBezTo>
                    <a:pt x="1838" y="729"/>
                    <a:pt x="666" y="1299"/>
                    <a:pt x="33" y="2091"/>
                  </a:cubicBezTo>
                  <a:cubicBezTo>
                    <a:pt x="1" y="2123"/>
                    <a:pt x="1" y="2186"/>
                    <a:pt x="33" y="2218"/>
                  </a:cubicBezTo>
                  <a:cubicBezTo>
                    <a:pt x="64" y="2218"/>
                    <a:pt x="64" y="2249"/>
                    <a:pt x="96" y="2249"/>
                  </a:cubicBezTo>
                  <a:cubicBezTo>
                    <a:pt x="128" y="2249"/>
                    <a:pt x="159" y="2218"/>
                    <a:pt x="159" y="2218"/>
                  </a:cubicBezTo>
                  <a:cubicBezTo>
                    <a:pt x="1648" y="413"/>
                    <a:pt x="5860" y="159"/>
                    <a:pt x="5891" y="159"/>
                  </a:cubicBezTo>
                  <a:cubicBezTo>
                    <a:pt x="5955" y="159"/>
                    <a:pt x="5986" y="128"/>
                    <a:pt x="5986" y="96"/>
                  </a:cubicBezTo>
                  <a:cubicBezTo>
                    <a:pt x="5986" y="33"/>
                    <a:pt x="5923" y="1"/>
                    <a:pt x="589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33c29053890_3_488"/>
            <p:cNvSpPr/>
            <p:nvPr/>
          </p:nvSpPr>
          <p:spPr>
            <a:xfrm>
              <a:off x="4473050" y="2151825"/>
              <a:ext cx="213000" cy="356125"/>
            </a:xfrm>
            <a:custGeom>
              <a:rect b="b" l="l" r="r" t="t"/>
              <a:pathLst>
                <a:path extrusionOk="0" h="14245" w="8520">
                  <a:moveTo>
                    <a:pt x="6804" y="1"/>
                  </a:moveTo>
                  <a:cubicBezTo>
                    <a:pt x="6518" y="1"/>
                    <a:pt x="6176" y="15"/>
                    <a:pt x="5796" y="57"/>
                  </a:cubicBezTo>
                  <a:cubicBezTo>
                    <a:pt x="5828" y="120"/>
                    <a:pt x="5828" y="184"/>
                    <a:pt x="5860" y="279"/>
                  </a:cubicBezTo>
                  <a:cubicBezTo>
                    <a:pt x="5923" y="532"/>
                    <a:pt x="5955" y="754"/>
                    <a:pt x="5986" y="1007"/>
                  </a:cubicBezTo>
                  <a:cubicBezTo>
                    <a:pt x="6018" y="1324"/>
                    <a:pt x="6018" y="1640"/>
                    <a:pt x="5986" y="1957"/>
                  </a:cubicBezTo>
                  <a:cubicBezTo>
                    <a:pt x="5986" y="2020"/>
                    <a:pt x="5986" y="2084"/>
                    <a:pt x="5986" y="2147"/>
                  </a:cubicBezTo>
                  <a:cubicBezTo>
                    <a:pt x="5955" y="2591"/>
                    <a:pt x="5891" y="3002"/>
                    <a:pt x="5796" y="3446"/>
                  </a:cubicBezTo>
                  <a:cubicBezTo>
                    <a:pt x="5796" y="3509"/>
                    <a:pt x="5765" y="3572"/>
                    <a:pt x="5765" y="3604"/>
                  </a:cubicBezTo>
                  <a:cubicBezTo>
                    <a:pt x="5638" y="4016"/>
                    <a:pt x="5511" y="4427"/>
                    <a:pt x="5353" y="4807"/>
                  </a:cubicBezTo>
                  <a:cubicBezTo>
                    <a:pt x="5321" y="4871"/>
                    <a:pt x="5290" y="4934"/>
                    <a:pt x="5290" y="4997"/>
                  </a:cubicBezTo>
                  <a:cubicBezTo>
                    <a:pt x="5163" y="5219"/>
                    <a:pt x="5068" y="5441"/>
                    <a:pt x="4941" y="5662"/>
                  </a:cubicBezTo>
                  <a:cubicBezTo>
                    <a:pt x="4751" y="6011"/>
                    <a:pt x="4561" y="6359"/>
                    <a:pt x="4340" y="6707"/>
                  </a:cubicBezTo>
                  <a:cubicBezTo>
                    <a:pt x="4308" y="6771"/>
                    <a:pt x="4245" y="6834"/>
                    <a:pt x="4213" y="6929"/>
                  </a:cubicBezTo>
                  <a:cubicBezTo>
                    <a:pt x="3833" y="7468"/>
                    <a:pt x="3453" y="7974"/>
                    <a:pt x="3041" y="8513"/>
                  </a:cubicBezTo>
                  <a:cubicBezTo>
                    <a:pt x="2978" y="8608"/>
                    <a:pt x="2914" y="8671"/>
                    <a:pt x="2851" y="8766"/>
                  </a:cubicBezTo>
                  <a:cubicBezTo>
                    <a:pt x="2249" y="9526"/>
                    <a:pt x="1616" y="10286"/>
                    <a:pt x="1046" y="11078"/>
                  </a:cubicBezTo>
                  <a:cubicBezTo>
                    <a:pt x="761" y="11489"/>
                    <a:pt x="476" y="11901"/>
                    <a:pt x="286" y="12345"/>
                  </a:cubicBezTo>
                  <a:cubicBezTo>
                    <a:pt x="223" y="12471"/>
                    <a:pt x="191" y="12598"/>
                    <a:pt x="128" y="12725"/>
                  </a:cubicBezTo>
                  <a:cubicBezTo>
                    <a:pt x="128" y="12725"/>
                    <a:pt x="128" y="12756"/>
                    <a:pt x="128" y="12756"/>
                  </a:cubicBezTo>
                  <a:cubicBezTo>
                    <a:pt x="96" y="12851"/>
                    <a:pt x="64" y="12978"/>
                    <a:pt x="33" y="13105"/>
                  </a:cubicBezTo>
                  <a:cubicBezTo>
                    <a:pt x="33" y="13263"/>
                    <a:pt x="1" y="13421"/>
                    <a:pt x="1" y="13580"/>
                  </a:cubicBezTo>
                  <a:cubicBezTo>
                    <a:pt x="1" y="13801"/>
                    <a:pt x="33" y="13991"/>
                    <a:pt x="96" y="14181"/>
                  </a:cubicBezTo>
                  <a:cubicBezTo>
                    <a:pt x="96" y="14181"/>
                    <a:pt x="96" y="14181"/>
                    <a:pt x="96" y="14213"/>
                  </a:cubicBezTo>
                  <a:lnTo>
                    <a:pt x="128" y="14213"/>
                  </a:lnTo>
                  <a:lnTo>
                    <a:pt x="128" y="14245"/>
                  </a:lnTo>
                  <a:cubicBezTo>
                    <a:pt x="128" y="14245"/>
                    <a:pt x="128" y="14245"/>
                    <a:pt x="159" y="14213"/>
                  </a:cubicBezTo>
                  <a:cubicBezTo>
                    <a:pt x="276" y="14125"/>
                    <a:pt x="3158" y="12113"/>
                    <a:pt x="7450" y="12113"/>
                  </a:cubicBezTo>
                  <a:cubicBezTo>
                    <a:pt x="7798" y="12113"/>
                    <a:pt x="8155" y="12126"/>
                    <a:pt x="8520" y="12155"/>
                  </a:cubicBezTo>
                  <a:lnTo>
                    <a:pt x="8456" y="944"/>
                  </a:lnTo>
                  <a:cubicBezTo>
                    <a:pt x="8456" y="944"/>
                    <a:pt x="8171" y="880"/>
                    <a:pt x="7728" y="880"/>
                  </a:cubicBezTo>
                  <a:lnTo>
                    <a:pt x="7728" y="57"/>
                  </a:lnTo>
                  <a:cubicBezTo>
                    <a:pt x="7728" y="57"/>
                    <a:pt x="7376" y="1"/>
                    <a:pt x="6804" y="1"/>
                  </a:cubicBezTo>
                  <a:close/>
                </a:path>
              </a:pathLst>
            </a:custGeom>
            <a:solidFill>
              <a:srgbClr val="CECEC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33c29053890_3_488"/>
            <p:cNvSpPr/>
            <p:nvPr/>
          </p:nvSpPr>
          <p:spPr>
            <a:xfrm>
              <a:off x="2821525" y="3877500"/>
              <a:ext cx="118775" cy="116525"/>
            </a:xfrm>
            <a:custGeom>
              <a:rect b="b" l="l" r="r" t="t"/>
              <a:pathLst>
                <a:path extrusionOk="0" h="4661" w="4751">
                  <a:moveTo>
                    <a:pt x="2" y="3108"/>
                  </a:moveTo>
                  <a:cubicBezTo>
                    <a:pt x="1" y="3108"/>
                    <a:pt x="0" y="3108"/>
                    <a:pt x="0" y="3108"/>
                  </a:cubicBezTo>
                  <a:cubicBezTo>
                    <a:pt x="0" y="3109"/>
                    <a:pt x="1" y="3109"/>
                    <a:pt x="1" y="3109"/>
                  </a:cubicBezTo>
                  <a:cubicBezTo>
                    <a:pt x="1" y="3109"/>
                    <a:pt x="2" y="3109"/>
                    <a:pt x="2" y="3108"/>
                  </a:cubicBezTo>
                  <a:close/>
                  <a:moveTo>
                    <a:pt x="294" y="1"/>
                  </a:moveTo>
                  <a:cubicBezTo>
                    <a:pt x="218" y="1"/>
                    <a:pt x="141" y="2"/>
                    <a:pt x="64" y="5"/>
                  </a:cubicBezTo>
                  <a:cubicBezTo>
                    <a:pt x="64" y="5"/>
                    <a:pt x="33" y="3046"/>
                    <a:pt x="2" y="3108"/>
                  </a:cubicBezTo>
                  <a:lnTo>
                    <a:pt x="2" y="3108"/>
                  </a:lnTo>
                  <a:cubicBezTo>
                    <a:pt x="6" y="3108"/>
                    <a:pt x="17" y="3108"/>
                    <a:pt x="34" y="3108"/>
                  </a:cubicBezTo>
                  <a:cubicBezTo>
                    <a:pt x="311" y="3108"/>
                    <a:pt x="2250" y="3163"/>
                    <a:pt x="3072" y="4660"/>
                  </a:cubicBezTo>
                  <a:cubicBezTo>
                    <a:pt x="3072" y="4660"/>
                    <a:pt x="3959" y="2095"/>
                    <a:pt x="4751" y="1588"/>
                  </a:cubicBezTo>
                  <a:cubicBezTo>
                    <a:pt x="4751" y="1588"/>
                    <a:pt x="2983" y="1"/>
                    <a:pt x="29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33c29053890_3_488"/>
            <p:cNvSpPr/>
            <p:nvPr/>
          </p:nvSpPr>
          <p:spPr>
            <a:xfrm>
              <a:off x="2913350" y="3876025"/>
              <a:ext cx="169450" cy="300875"/>
            </a:xfrm>
            <a:custGeom>
              <a:rect b="b" l="l" r="r" t="t"/>
              <a:pathLst>
                <a:path extrusionOk="0" h="12035" w="6778">
                  <a:moveTo>
                    <a:pt x="6303" y="1"/>
                  </a:moveTo>
                  <a:cubicBezTo>
                    <a:pt x="5923" y="64"/>
                    <a:pt x="5195" y="127"/>
                    <a:pt x="4371" y="381"/>
                  </a:cubicBezTo>
                  <a:cubicBezTo>
                    <a:pt x="2471" y="951"/>
                    <a:pt x="1" y="2312"/>
                    <a:pt x="1" y="5764"/>
                  </a:cubicBezTo>
                  <a:lnTo>
                    <a:pt x="1" y="12035"/>
                  </a:lnTo>
                  <a:lnTo>
                    <a:pt x="3231" y="12035"/>
                  </a:lnTo>
                  <a:lnTo>
                    <a:pt x="3231" y="5923"/>
                  </a:lnTo>
                  <a:cubicBezTo>
                    <a:pt x="3231" y="5923"/>
                    <a:pt x="3294" y="3547"/>
                    <a:pt x="6303" y="3231"/>
                  </a:cubicBezTo>
                  <a:cubicBezTo>
                    <a:pt x="6461" y="3231"/>
                    <a:pt x="6620" y="3199"/>
                    <a:pt x="6778" y="3199"/>
                  </a:cubicBezTo>
                  <a:lnTo>
                    <a:pt x="6588"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33c29053890_3_488"/>
            <p:cNvSpPr/>
            <p:nvPr/>
          </p:nvSpPr>
          <p:spPr>
            <a:xfrm>
              <a:off x="2912575" y="3785775"/>
              <a:ext cx="81575" cy="120350"/>
            </a:xfrm>
            <a:custGeom>
              <a:rect b="b" l="l" r="r" t="t"/>
              <a:pathLst>
                <a:path extrusionOk="0" h="4814" w="3263">
                  <a:moveTo>
                    <a:pt x="0" y="0"/>
                  </a:moveTo>
                  <a:lnTo>
                    <a:pt x="0" y="3674"/>
                  </a:lnTo>
                  <a:lnTo>
                    <a:pt x="1647" y="4814"/>
                  </a:lnTo>
                  <a:lnTo>
                    <a:pt x="3262" y="3611"/>
                  </a:lnTo>
                  <a:lnTo>
                    <a:pt x="3262" y="0"/>
                  </a:lnTo>
                  <a:cubicBezTo>
                    <a:pt x="3262" y="0"/>
                    <a:pt x="1883" y="71"/>
                    <a:pt x="916" y="71"/>
                  </a:cubicBezTo>
                  <a:cubicBezTo>
                    <a:pt x="433" y="71"/>
                    <a:pt x="53" y="53"/>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33c29053890_3_488"/>
            <p:cNvSpPr/>
            <p:nvPr/>
          </p:nvSpPr>
          <p:spPr>
            <a:xfrm>
              <a:off x="2861900" y="3663250"/>
              <a:ext cx="186075" cy="127300"/>
            </a:xfrm>
            <a:custGeom>
              <a:rect b="b" l="l" r="r" t="t"/>
              <a:pathLst>
                <a:path extrusionOk="0" h="5092" w="7443">
                  <a:moveTo>
                    <a:pt x="3717" y="1"/>
                  </a:moveTo>
                  <a:cubicBezTo>
                    <a:pt x="3634" y="1"/>
                    <a:pt x="3547" y="40"/>
                    <a:pt x="3484" y="119"/>
                  </a:cubicBezTo>
                  <a:lnTo>
                    <a:pt x="3357" y="309"/>
                  </a:lnTo>
                  <a:lnTo>
                    <a:pt x="127" y="4648"/>
                  </a:lnTo>
                  <a:cubicBezTo>
                    <a:pt x="0" y="4838"/>
                    <a:pt x="127" y="5091"/>
                    <a:pt x="349" y="5091"/>
                  </a:cubicBezTo>
                  <a:lnTo>
                    <a:pt x="7094" y="5091"/>
                  </a:lnTo>
                  <a:cubicBezTo>
                    <a:pt x="7316" y="5091"/>
                    <a:pt x="7443" y="4838"/>
                    <a:pt x="7316" y="4648"/>
                  </a:cubicBezTo>
                  <a:lnTo>
                    <a:pt x="3927" y="119"/>
                  </a:lnTo>
                  <a:cubicBezTo>
                    <a:pt x="3880" y="40"/>
                    <a:pt x="3801" y="1"/>
                    <a:pt x="371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33c29053890_3_488"/>
            <p:cNvSpPr/>
            <p:nvPr/>
          </p:nvSpPr>
          <p:spPr>
            <a:xfrm>
              <a:off x="2698000" y="3825675"/>
              <a:ext cx="128300" cy="182275"/>
            </a:xfrm>
            <a:custGeom>
              <a:rect b="b" l="l" r="r" t="t"/>
              <a:pathLst>
                <a:path extrusionOk="0" h="7291" w="5132">
                  <a:moveTo>
                    <a:pt x="4851" y="1"/>
                  </a:moveTo>
                  <a:cubicBezTo>
                    <a:pt x="4796" y="1"/>
                    <a:pt x="4740" y="16"/>
                    <a:pt x="4688" y="51"/>
                  </a:cubicBezTo>
                  <a:lnTo>
                    <a:pt x="159" y="3440"/>
                  </a:lnTo>
                  <a:cubicBezTo>
                    <a:pt x="1" y="3535"/>
                    <a:pt x="1" y="3756"/>
                    <a:pt x="159" y="3883"/>
                  </a:cubicBezTo>
                  <a:lnTo>
                    <a:pt x="4688" y="7240"/>
                  </a:lnTo>
                  <a:cubicBezTo>
                    <a:pt x="4740" y="7275"/>
                    <a:pt x="4796" y="7290"/>
                    <a:pt x="4851" y="7290"/>
                  </a:cubicBezTo>
                  <a:cubicBezTo>
                    <a:pt x="4997" y="7290"/>
                    <a:pt x="5131" y="7179"/>
                    <a:pt x="5131" y="7018"/>
                  </a:cubicBezTo>
                  <a:lnTo>
                    <a:pt x="5131" y="273"/>
                  </a:lnTo>
                  <a:cubicBezTo>
                    <a:pt x="5131" y="112"/>
                    <a:pt x="4997" y="1"/>
                    <a:pt x="48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33c29053890_3_488"/>
            <p:cNvSpPr/>
            <p:nvPr/>
          </p:nvSpPr>
          <p:spPr>
            <a:xfrm>
              <a:off x="3070900" y="3825675"/>
              <a:ext cx="128300" cy="182275"/>
            </a:xfrm>
            <a:custGeom>
              <a:rect b="b" l="l" r="r" t="t"/>
              <a:pathLst>
                <a:path extrusionOk="0" h="7291" w="5132">
                  <a:moveTo>
                    <a:pt x="281" y="1"/>
                  </a:moveTo>
                  <a:cubicBezTo>
                    <a:pt x="135" y="1"/>
                    <a:pt x="1" y="112"/>
                    <a:pt x="1" y="273"/>
                  </a:cubicBezTo>
                  <a:lnTo>
                    <a:pt x="1" y="7018"/>
                  </a:lnTo>
                  <a:cubicBezTo>
                    <a:pt x="1" y="7179"/>
                    <a:pt x="135" y="7290"/>
                    <a:pt x="281" y="7290"/>
                  </a:cubicBezTo>
                  <a:cubicBezTo>
                    <a:pt x="336" y="7290"/>
                    <a:pt x="392" y="7275"/>
                    <a:pt x="444" y="7240"/>
                  </a:cubicBezTo>
                  <a:lnTo>
                    <a:pt x="4973" y="3883"/>
                  </a:lnTo>
                  <a:cubicBezTo>
                    <a:pt x="5131" y="3756"/>
                    <a:pt x="5131" y="3535"/>
                    <a:pt x="4973" y="3440"/>
                  </a:cubicBezTo>
                  <a:lnTo>
                    <a:pt x="444" y="51"/>
                  </a:lnTo>
                  <a:cubicBezTo>
                    <a:pt x="392" y="16"/>
                    <a:pt x="336" y="1"/>
                    <a:pt x="281" y="1"/>
                  </a:cubicBezTo>
                  <a:close/>
                </a:path>
              </a:pathLst>
            </a:custGeom>
            <a:solidFill>
              <a:srgbClr val="D0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33c29053890_3_488"/>
            <p:cNvSpPr/>
            <p:nvPr/>
          </p:nvSpPr>
          <p:spPr>
            <a:xfrm>
              <a:off x="2944225" y="3663250"/>
              <a:ext cx="103750" cy="127300"/>
            </a:xfrm>
            <a:custGeom>
              <a:rect b="b" l="l" r="r" t="t"/>
              <a:pathLst>
                <a:path extrusionOk="0" h="5092" w="4150">
                  <a:moveTo>
                    <a:pt x="424" y="1"/>
                  </a:moveTo>
                  <a:cubicBezTo>
                    <a:pt x="341" y="1"/>
                    <a:pt x="254" y="40"/>
                    <a:pt x="191" y="119"/>
                  </a:cubicBezTo>
                  <a:lnTo>
                    <a:pt x="64" y="309"/>
                  </a:lnTo>
                  <a:cubicBezTo>
                    <a:pt x="1" y="1544"/>
                    <a:pt x="919" y="3223"/>
                    <a:pt x="1363" y="3951"/>
                  </a:cubicBezTo>
                  <a:cubicBezTo>
                    <a:pt x="1553" y="4268"/>
                    <a:pt x="1743" y="4585"/>
                    <a:pt x="1933" y="4901"/>
                  </a:cubicBezTo>
                  <a:cubicBezTo>
                    <a:pt x="1964" y="4933"/>
                    <a:pt x="1996" y="4965"/>
                    <a:pt x="1996" y="4996"/>
                  </a:cubicBezTo>
                  <a:cubicBezTo>
                    <a:pt x="2028" y="5028"/>
                    <a:pt x="2028" y="5060"/>
                    <a:pt x="2059" y="5091"/>
                  </a:cubicBezTo>
                  <a:lnTo>
                    <a:pt x="3769" y="5091"/>
                  </a:lnTo>
                  <a:cubicBezTo>
                    <a:pt x="4023" y="5091"/>
                    <a:pt x="4150" y="4838"/>
                    <a:pt x="3991" y="4648"/>
                  </a:cubicBezTo>
                  <a:lnTo>
                    <a:pt x="634" y="119"/>
                  </a:lnTo>
                  <a:cubicBezTo>
                    <a:pt x="587" y="40"/>
                    <a:pt x="508" y="1"/>
                    <a:pt x="4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1" name="Google Shape;841;g33c29053890_3_488"/>
          <p:cNvPicPr preferRelativeResize="0"/>
          <p:nvPr/>
        </p:nvPicPr>
        <p:blipFill>
          <a:blip r:embed="rId4">
            <a:alphaModFix/>
          </a:blip>
          <a:stretch>
            <a:fillRect/>
          </a:stretch>
        </p:blipFill>
        <p:spPr>
          <a:xfrm>
            <a:off x="2932425" y="2828085"/>
            <a:ext cx="1314225" cy="1446911"/>
          </a:xfrm>
          <a:prstGeom prst="rect">
            <a:avLst/>
          </a:prstGeom>
          <a:noFill/>
          <a:ln>
            <a:noFill/>
          </a:ln>
        </p:spPr>
      </p:pic>
      <p:pic>
        <p:nvPicPr>
          <p:cNvPr id="842" name="Google Shape;842;g33c29053890_3_488"/>
          <p:cNvPicPr preferRelativeResize="0"/>
          <p:nvPr/>
        </p:nvPicPr>
        <p:blipFill>
          <a:blip r:embed="rId5">
            <a:alphaModFix/>
          </a:blip>
          <a:stretch>
            <a:fillRect/>
          </a:stretch>
        </p:blipFill>
        <p:spPr>
          <a:xfrm>
            <a:off x="4662625" y="970699"/>
            <a:ext cx="1447550" cy="1539475"/>
          </a:xfrm>
          <a:prstGeom prst="rect">
            <a:avLst/>
          </a:prstGeom>
          <a:noFill/>
          <a:ln>
            <a:noFill/>
          </a:ln>
        </p:spPr>
      </p:pic>
      <p:pic>
        <p:nvPicPr>
          <p:cNvPr id="843" name="Google Shape;843;g33c29053890_3_488"/>
          <p:cNvPicPr preferRelativeResize="0"/>
          <p:nvPr/>
        </p:nvPicPr>
        <p:blipFill>
          <a:blip r:embed="rId6">
            <a:alphaModFix/>
          </a:blip>
          <a:stretch>
            <a:fillRect/>
          </a:stretch>
        </p:blipFill>
        <p:spPr>
          <a:xfrm>
            <a:off x="6551414" y="2805412"/>
            <a:ext cx="1585811" cy="1492250"/>
          </a:xfrm>
          <a:prstGeom prst="rect">
            <a:avLst/>
          </a:prstGeom>
          <a:noFill/>
          <a:ln>
            <a:noFill/>
          </a:ln>
        </p:spPr>
      </p:pic>
      <p:sp>
        <p:nvSpPr>
          <p:cNvPr id="844" name="Google Shape;844;g33c29053890_3_488"/>
          <p:cNvSpPr/>
          <p:nvPr/>
        </p:nvSpPr>
        <p:spPr>
          <a:xfrm>
            <a:off x="81100" y="2821400"/>
            <a:ext cx="1447500" cy="52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00FF"/>
                </a:solidFill>
                <a:latin typeface="Fira Sans"/>
                <a:ea typeface="Fira Sans"/>
                <a:cs typeface="Fira Sans"/>
                <a:sym typeface="Fira Sans"/>
              </a:rPr>
              <a:t>"The future of home security is here."</a:t>
            </a:r>
            <a:endParaRPr/>
          </a:p>
        </p:txBody>
      </p:sp>
      <p:sp>
        <p:nvSpPr>
          <p:cNvPr id="845" name="Google Shape;845;g33c29053890_3_488"/>
          <p:cNvSpPr/>
          <p:nvPr/>
        </p:nvSpPr>
        <p:spPr>
          <a:xfrm>
            <a:off x="5304225" y="4363800"/>
            <a:ext cx="1523100" cy="5511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00FF"/>
                </a:solidFill>
                <a:latin typeface="Fira Sans"/>
                <a:ea typeface="Fira Sans"/>
                <a:cs typeface="Fira Sans"/>
                <a:sym typeface="Fira Sans"/>
              </a:rPr>
              <a:t>"Stay connected to home, wherever you go."</a:t>
            </a:r>
            <a:endParaRPr/>
          </a:p>
        </p:txBody>
      </p:sp>
      <p:sp>
        <p:nvSpPr>
          <p:cNvPr id="846" name="Google Shape;846;g33c29053890_3_488"/>
          <p:cNvSpPr/>
          <p:nvPr/>
        </p:nvSpPr>
        <p:spPr>
          <a:xfrm>
            <a:off x="7620900" y="2037149"/>
            <a:ext cx="1523100" cy="52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00FF"/>
                </a:solidFill>
                <a:latin typeface="Fira Sans"/>
                <a:ea typeface="Fira Sans"/>
                <a:cs typeface="Fira Sans"/>
                <a:sym typeface="Fira Sans"/>
              </a:rPr>
              <a:t>"Know what your pet is up to, in real-time."</a:t>
            </a:r>
            <a:endParaRPr/>
          </a:p>
        </p:txBody>
      </p:sp>
      <p:sp>
        <p:nvSpPr>
          <p:cNvPr id="847" name="Google Shape;847;g33c29053890_3_488"/>
          <p:cNvSpPr/>
          <p:nvPr/>
        </p:nvSpPr>
        <p:spPr>
          <a:xfrm>
            <a:off x="2592749" y="4391100"/>
            <a:ext cx="1585800" cy="52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00FF"/>
                </a:solidFill>
                <a:latin typeface="Fira Sans"/>
                <a:ea typeface="Fira Sans"/>
                <a:cs typeface="Fira Sans"/>
                <a:sym typeface="Fira Sans"/>
              </a:rPr>
              <a:t>"See every corner of your home—only when you need 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pSp>
        <p:nvGrpSpPr>
          <p:cNvPr id="852" name="Google Shape;852;g33c29053890_3_389"/>
          <p:cNvGrpSpPr/>
          <p:nvPr/>
        </p:nvGrpSpPr>
        <p:grpSpPr>
          <a:xfrm>
            <a:off x="457182" y="1067704"/>
            <a:ext cx="4877936" cy="3583357"/>
            <a:chOff x="637925" y="1644150"/>
            <a:chExt cx="4767800" cy="2876350"/>
          </a:xfrm>
        </p:grpSpPr>
        <p:sp>
          <p:nvSpPr>
            <p:cNvPr id="853" name="Google Shape;853;g33c29053890_3_389"/>
            <p:cNvSpPr/>
            <p:nvPr/>
          </p:nvSpPr>
          <p:spPr>
            <a:xfrm>
              <a:off x="4961550" y="3378825"/>
              <a:ext cx="76025" cy="75225"/>
            </a:xfrm>
            <a:custGeom>
              <a:rect b="b" l="l" r="r" t="t"/>
              <a:pathLst>
                <a:path extrusionOk="0" h="3009" w="3041">
                  <a:moveTo>
                    <a:pt x="571" y="0"/>
                  </a:moveTo>
                  <a:lnTo>
                    <a:pt x="286" y="1521"/>
                  </a:lnTo>
                  <a:lnTo>
                    <a:pt x="1" y="3009"/>
                  </a:lnTo>
                  <a:lnTo>
                    <a:pt x="1521" y="2756"/>
                  </a:lnTo>
                  <a:lnTo>
                    <a:pt x="3041" y="2502"/>
                  </a:lnTo>
                  <a:lnTo>
                    <a:pt x="1806" y="1236"/>
                  </a:lnTo>
                  <a:lnTo>
                    <a:pt x="571"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33c29053890_3_389"/>
            <p:cNvSpPr/>
            <p:nvPr/>
          </p:nvSpPr>
          <p:spPr>
            <a:xfrm>
              <a:off x="4165875" y="2603725"/>
              <a:ext cx="969100" cy="969100"/>
            </a:xfrm>
            <a:custGeom>
              <a:rect b="b" l="l" r="r" t="t"/>
              <a:pathLst>
                <a:path extrusionOk="0" h="38764" w="38764">
                  <a:moveTo>
                    <a:pt x="19382" y="254"/>
                  </a:moveTo>
                  <a:cubicBezTo>
                    <a:pt x="29928" y="254"/>
                    <a:pt x="38510" y="8836"/>
                    <a:pt x="38510" y="19382"/>
                  </a:cubicBezTo>
                  <a:cubicBezTo>
                    <a:pt x="38510" y="29928"/>
                    <a:pt x="29928" y="38510"/>
                    <a:pt x="19382" y="38510"/>
                  </a:cubicBezTo>
                  <a:cubicBezTo>
                    <a:pt x="8836" y="38510"/>
                    <a:pt x="254" y="29928"/>
                    <a:pt x="254" y="19382"/>
                  </a:cubicBezTo>
                  <a:cubicBezTo>
                    <a:pt x="254" y="8836"/>
                    <a:pt x="8836" y="254"/>
                    <a:pt x="19382" y="254"/>
                  </a:cubicBezTo>
                  <a:close/>
                  <a:moveTo>
                    <a:pt x="19382" y="1"/>
                  </a:moveTo>
                  <a:cubicBezTo>
                    <a:pt x="8709" y="1"/>
                    <a:pt x="0" y="8678"/>
                    <a:pt x="0" y="19382"/>
                  </a:cubicBezTo>
                  <a:cubicBezTo>
                    <a:pt x="0" y="30054"/>
                    <a:pt x="8709" y="38763"/>
                    <a:pt x="19382" y="38763"/>
                  </a:cubicBezTo>
                  <a:cubicBezTo>
                    <a:pt x="30054" y="38763"/>
                    <a:pt x="38763" y="30054"/>
                    <a:pt x="38763" y="19382"/>
                  </a:cubicBezTo>
                  <a:cubicBezTo>
                    <a:pt x="38763" y="8678"/>
                    <a:pt x="30054" y="1"/>
                    <a:pt x="19382"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33c29053890_3_389"/>
            <p:cNvSpPr/>
            <p:nvPr/>
          </p:nvSpPr>
          <p:spPr>
            <a:xfrm>
              <a:off x="4262450" y="2700325"/>
              <a:ext cx="775925" cy="775900"/>
            </a:xfrm>
            <a:custGeom>
              <a:rect b="b" l="l" r="r" t="t"/>
              <a:pathLst>
                <a:path extrusionOk="0" h="31036" w="31037">
                  <a:moveTo>
                    <a:pt x="15519" y="3737"/>
                  </a:moveTo>
                  <a:cubicBezTo>
                    <a:pt x="22011" y="3737"/>
                    <a:pt x="27300" y="8994"/>
                    <a:pt x="27300" y="15518"/>
                  </a:cubicBezTo>
                  <a:cubicBezTo>
                    <a:pt x="27300" y="22010"/>
                    <a:pt x="22011" y="27299"/>
                    <a:pt x="15519" y="27299"/>
                  </a:cubicBezTo>
                  <a:cubicBezTo>
                    <a:pt x="9027" y="27299"/>
                    <a:pt x="3738" y="22010"/>
                    <a:pt x="3738" y="15518"/>
                  </a:cubicBezTo>
                  <a:cubicBezTo>
                    <a:pt x="3738" y="8994"/>
                    <a:pt x="9027" y="3737"/>
                    <a:pt x="15519" y="3737"/>
                  </a:cubicBezTo>
                  <a:close/>
                  <a:moveTo>
                    <a:pt x="15519" y="0"/>
                  </a:moveTo>
                  <a:cubicBezTo>
                    <a:pt x="6936" y="0"/>
                    <a:pt x="1" y="6936"/>
                    <a:pt x="1" y="15518"/>
                  </a:cubicBezTo>
                  <a:cubicBezTo>
                    <a:pt x="1" y="24069"/>
                    <a:pt x="6936" y="31036"/>
                    <a:pt x="15519" y="31036"/>
                  </a:cubicBezTo>
                  <a:cubicBezTo>
                    <a:pt x="24069" y="31036"/>
                    <a:pt x="31037" y="24069"/>
                    <a:pt x="31037" y="15518"/>
                  </a:cubicBezTo>
                  <a:cubicBezTo>
                    <a:pt x="31037" y="6936"/>
                    <a:pt x="24101" y="0"/>
                    <a:pt x="1551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33c29053890_3_389"/>
            <p:cNvSpPr/>
            <p:nvPr/>
          </p:nvSpPr>
          <p:spPr>
            <a:xfrm>
              <a:off x="4124700" y="3044725"/>
              <a:ext cx="87125" cy="87100"/>
            </a:xfrm>
            <a:custGeom>
              <a:rect b="b" l="l" r="r" t="t"/>
              <a:pathLst>
                <a:path extrusionOk="0" h="3484" w="3485">
                  <a:moveTo>
                    <a:pt x="1742" y="0"/>
                  </a:moveTo>
                  <a:cubicBezTo>
                    <a:pt x="792" y="0"/>
                    <a:pt x="0" y="760"/>
                    <a:pt x="0" y="1742"/>
                  </a:cubicBezTo>
                  <a:cubicBezTo>
                    <a:pt x="0" y="2692"/>
                    <a:pt x="792" y="3484"/>
                    <a:pt x="1742" y="3484"/>
                  </a:cubicBezTo>
                  <a:cubicBezTo>
                    <a:pt x="2692" y="3484"/>
                    <a:pt x="3484" y="2692"/>
                    <a:pt x="3484" y="1742"/>
                  </a:cubicBezTo>
                  <a:cubicBezTo>
                    <a:pt x="3484" y="760"/>
                    <a:pt x="2724" y="0"/>
                    <a:pt x="174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33c29053890_3_389"/>
            <p:cNvSpPr/>
            <p:nvPr/>
          </p:nvSpPr>
          <p:spPr>
            <a:xfrm>
              <a:off x="3571275" y="2058225"/>
              <a:ext cx="89500" cy="6375"/>
            </a:xfrm>
            <a:custGeom>
              <a:rect b="b" l="l" r="r" t="t"/>
              <a:pathLst>
                <a:path extrusionOk="0" h="255" w="3580">
                  <a:moveTo>
                    <a:pt x="159" y="1"/>
                  </a:moveTo>
                  <a:cubicBezTo>
                    <a:pt x="1" y="32"/>
                    <a:pt x="1" y="254"/>
                    <a:pt x="159" y="254"/>
                  </a:cubicBezTo>
                  <a:lnTo>
                    <a:pt x="3421" y="254"/>
                  </a:lnTo>
                  <a:cubicBezTo>
                    <a:pt x="3548" y="254"/>
                    <a:pt x="3579" y="127"/>
                    <a:pt x="3516" y="64"/>
                  </a:cubicBezTo>
                  <a:cubicBezTo>
                    <a:pt x="3453" y="1"/>
                    <a:pt x="3294" y="1"/>
                    <a:pt x="323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33c29053890_3_389"/>
            <p:cNvSpPr/>
            <p:nvPr/>
          </p:nvSpPr>
          <p:spPr>
            <a:xfrm>
              <a:off x="3571275" y="2075450"/>
              <a:ext cx="89500" cy="5775"/>
            </a:xfrm>
            <a:custGeom>
              <a:rect b="b" l="l" r="r" t="t"/>
              <a:pathLst>
                <a:path extrusionOk="0" h="231" w="3580">
                  <a:moveTo>
                    <a:pt x="3354" y="1"/>
                  </a:moveTo>
                  <a:cubicBezTo>
                    <a:pt x="3286" y="1"/>
                    <a:pt x="3215" y="8"/>
                    <a:pt x="3168" y="8"/>
                  </a:cubicBezTo>
                  <a:lnTo>
                    <a:pt x="159" y="8"/>
                  </a:lnTo>
                  <a:cubicBezTo>
                    <a:pt x="1" y="8"/>
                    <a:pt x="1" y="230"/>
                    <a:pt x="159" y="230"/>
                  </a:cubicBezTo>
                  <a:lnTo>
                    <a:pt x="3421" y="230"/>
                  </a:lnTo>
                  <a:cubicBezTo>
                    <a:pt x="3516" y="230"/>
                    <a:pt x="3579" y="103"/>
                    <a:pt x="3516" y="40"/>
                  </a:cubicBezTo>
                  <a:cubicBezTo>
                    <a:pt x="3484" y="8"/>
                    <a:pt x="3421" y="1"/>
                    <a:pt x="335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33c29053890_3_389"/>
            <p:cNvSpPr/>
            <p:nvPr/>
          </p:nvSpPr>
          <p:spPr>
            <a:xfrm>
              <a:off x="3571275" y="2092275"/>
              <a:ext cx="90300" cy="6350"/>
            </a:xfrm>
            <a:custGeom>
              <a:rect b="b" l="l" r="r" t="t"/>
              <a:pathLst>
                <a:path extrusionOk="0" h="254" w="3612">
                  <a:moveTo>
                    <a:pt x="159" y="1"/>
                  </a:moveTo>
                  <a:cubicBezTo>
                    <a:pt x="1" y="1"/>
                    <a:pt x="1" y="254"/>
                    <a:pt x="159" y="254"/>
                  </a:cubicBezTo>
                  <a:lnTo>
                    <a:pt x="3421" y="254"/>
                  </a:lnTo>
                  <a:cubicBezTo>
                    <a:pt x="3548" y="254"/>
                    <a:pt x="3611" y="64"/>
                    <a:pt x="3484" y="32"/>
                  </a:cubicBezTo>
                  <a:cubicBezTo>
                    <a:pt x="3421" y="1"/>
                    <a:pt x="3389" y="1"/>
                    <a:pt x="335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33c29053890_3_389"/>
            <p:cNvSpPr/>
            <p:nvPr/>
          </p:nvSpPr>
          <p:spPr>
            <a:xfrm>
              <a:off x="3533275" y="2131850"/>
              <a:ext cx="127500" cy="5575"/>
            </a:xfrm>
            <a:custGeom>
              <a:rect b="b" l="l" r="r" t="t"/>
              <a:pathLst>
                <a:path extrusionOk="0" h="223" w="5100">
                  <a:moveTo>
                    <a:pt x="159" y="1"/>
                  </a:moveTo>
                  <a:cubicBezTo>
                    <a:pt x="1" y="1"/>
                    <a:pt x="1" y="223"/>
                    <a:pt x="159" y="223"/>
                  </a:cubicBezTo>
                  <a:lnTo>
                    <a:pt x="4941" y="223"/>
                  </a:lnTo>
                  <a:cubicBezTo>
                    <a:pt x="5099" y="223"/>
                    <a:pt x="5099" y="1"/>
                    <a:pt x="494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33c29053890_3_389"/>
            <p:cNvSpPr/>
            <p:nvPr/>
          </p:nvSpPr>
          <p:spPr>
            <a:xfrm>
              <a:off x="3533275" y="2148500"/>
              <a:ext cx="127500" cy="6350"/>
            </a:xfrm>
            <a:custGeom>
              <a:rect b="b" l="l" r="r" t="t"/>
              <a:pathLst>
                <a:path extrusionOk="0" h="254" w="5100">
                  <a:moveTo>
                    <a:pt x="159" y="0"/>
                  </a:moveTo>
                  <a:cubicBezTo>
                    <a:pt x="1" y="0"/>
                    <a:pt x="1" y="253"/>
                    <a:pt x="159" y="253"/>
                  </a:cubicBezTo>
                  <a:lnTo>
                    <a:pt x="4941" y="253"/>
                  </a:lnTo>
                  <a:cubicBezTo>
                    <a:pt x="5099" y="253"/>
                    <a:pt x="5099" y="0"/>
                    <a:pt x="494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33c29053890_3_389"/>
            <p:cNvSpPr/>
            <p:nvPr/>
          </p:nvSpPr>
          <p:spPr>
            <a:xfrm>
              <a:off x="3406600" y="1949300"/>
              <a:ext cx="296925" cy="336975"/>
            </a:xfrm>
            <a:custGeom>
              <a:rect b="b" l="l" r="r" t="t"/>
              <a:pathLst>
                <a:path extrusionOk="0" h="13479" w="11877">
                  <a:moveTo>
                    <a:pt x="1837" y="241"/>
                  </a:moveTo>
                  <a:cubicBezTo>
                    <a:pt x="1996" y="1064"/>
                    <a:pt x="2407" y="3028"/>
                    <a:pt x="2439" y="3186"/>
                  </a:cubicBezTo>
                  <a:cubicBezTo>
                    <a:pt x="1932" y="3313"/>
                    <a:pt x="1426" y="3408"/>
                    <a:pt x="887" y="3503"/>
                  </a:cubicBezTo>
                  <a:cubicBezTo>
                    <a:pt x="697" y="2616"/>
                    <a:pt x="286" y="653"/>
                    <a:pt x="286" y="557"/>
                  </a:cubicBezTo>
                  <a:lnTo>
                    <a:pt x="1837" y="241"/>
                  </a:lnTo>
                  <a:close/>
                  <a:moveTo>
                    <a:pt x="3837" y="418"/>
                  </a:moveTo>
                  <a:cubicBezTo>
                    <a:pt x="3994" y="418"/>
                    <a:pt x="4151" y="440"/>
                    <a:pt x="4308" y="462"/>
                  </a:cubicBezTo>
                  <a:cubicBezTo>
                    <a:pt x="5036" y="589"/>
                    <a:pt x="5796" y="779"/>
                    <a:pt x="6524" y="969"/>
                  </a:cubicBezTo>
                  <a:cubicBezTo>
                    <a:pt x="6746" y="1033"/>
                    <a:pt x="6936" y="1096"/>
                    <a:pt x="7158" y="1159"/>
                  </a:cubicBezTo>
                  <a:cubicBezTo>
                    <a:pt x="7411" y="1223"/>
                    <a:pt x="7728" y="1286"/>
                    <a:pt x="7981" y="1444"/>
                  </a:cubicBezTo>
                  <a:cubicBezTo>
                    <a:pt x="8171" y="1571"/>
                    <a:pt x="8361" y="1761"/>
                    <a:pt x="8551" y="1888"/>
                  </a:cubicBezTo>
                  <a:cubicBezTo>
                    <a:pt x="8836" y="2109"/>
                    <a:pt x="9121" y="2331"/>
                    <a:pt x="9406" y="2553"/>
                  </a:cubicBezTo>
                  <a:lnTo>
                    <a:pt x="8076" y="2553"/>
                  </a:lnTo>
                  <a:cubicBezTo>
                    <a:pt x="8013" y="2553"/>
                    <a:pt x="7981" y="2521"/>
                    <a:pt x="7950" y="2489"/>
                  </a:cubicBezTo>
                  <a:cubicBezTo>
                    <a:pt x="7855" y="2394"/>
                    <a:pt x="7760" y="2299"/>
                    <a:pt x="7665" y="2236"/>
                  </a:cubicBezTo>
                  <a:cubicBezTo>
                    <a:pt x="7538" y="2141"/>
                    <a:pt x="7443" y="2046"/>
                    <a:pt x="7316" y="1951"/>
                  </a:cubicBezTo>
                  <a:cubicBezTo>
                    <a:pt x="7094" y="1761"/>
                    <a:pt x="6841" y="1508"/>
                    <a:pt x="6619" y="1286"/>
                  </a:cubicBezTo>
                  <a:cubicBezTo>
                    <a:pt x="6619" y="1254"/>
                    <a:pt x="6588" y="1254"/>
                    <a:pt x="6588" y="1223"/>
                  </a:cubicBezTo>
                  <a:cubicBezTo>
                    <a:pt x="6556" y="1201"/>
                    <a:pt x="6521" y="1191"/>
                    <a:pt x="6488" y="1191"/>
                  </a:cubicBezTo>
                  <a:cubicBezTo>
                    <a:pt x="6422" y="1191"/>
                    <a:pt x="6366" y="1233"/>
                    <a:pt x="6366" y="1318"/>
                  </a:cubicBezTo>
                  <a:cubicBezTo>
                    <a:pt x="6366" y="1381"/>
                    <a:pt x="6493" y="1476"/>
                    <a:pt x="6556" y="1539"/>
                  </a:cubicBezTo>
                  <a:cubicBezTo>
                    <a:pt x="6809" y="1793"/>
                    <a:pt x="7031" y="2046"/>
                    <a:pt x="7316" y="2268"/>
                  </a:cubicBezTo>
                  <a:cubicBezTo>
                    <a:pt x="7475" y="2394"/>
                    <a:pt x="7665" y="2521"/>
                    <a:pt x="7823" y="2679"/>
                  </a:cubicBezTo>
                  <a:cubicBezTo>
                    <a:pt x="8013" y="2838"/>
                    <a:pt x="8203" y="3059"/>
                    <a:pt x="8393" y="3249"/>
                  </a:cubicBezTo>
                  <a:cubicBezTo>
                    <a:pt x="8456" y="3344"/>
                    <a:pt x="8520" y="3408"/>
                    <a:pt x="8583" y="3503"/>
                  </a:cubicBezTo>
                  <a:cubicBezTo>
                    <a:pt x="8615" y="3566"/>
                    <a:pt x="8615" y="3629"/>
                    <a:pt x="8551" y="3661"/>
                  </a:cubicBezTo>
                  <a:cubicBezTo>
                    <a:pt x="8472" y="3709"/>
                    <a:pt x="8385" y="3724"/>
                    <a:pt x="8298" y="3724"/>
                  </a:cubicBezTo>
                  <a:cubicBezTo>
                    <a:pt x="8211" y="3724"/>
                    <a:pt x="8124" y="3709"/>
                    <a:pt x="8045" y="3693"/>
                  </a:cubicBezTo>
                  <a:cubicBezTo>
                    <a:pt x="7823" y="3661"/>
                    <a:pt x="7601" y="3534"/>
                    <a:pt x="7411" y="3376"/>
                  </a:cubicBezTo>
                  <a:cubicBezTo>
                    <a:pt x="7316" y="3281"/>
                    <a:pt x="7253" y="3186"/>
                    <a:pt x="7158" y="3091"/>
                  </a:cubicBezTo>
                  <a:cubicBezTo>
                    <a:pt x="7063" y="2996"/>
                    <a:pt x="6936" y="2996"/>
                    <a:pt x="6809" y="2933"/>
                  </a:cubicBezTo>
                  <a:cubicBezTo>
                    <a:pt x="6271" y="2743"/>
                    <a:pt x="5701" y="2553"/>
                    <a:pt x="5163" y="2268"/>
                  </a:cubicBezTo>
                  <a:cubicBezTo>
                    <a:pt x="5004" y="2173"/>
                    <a:pt x="4814" y="2078"/>
                    <a:pt x="4656" y="1951"/>
                  </a:cubicBezTo>
                  <a:cubicBezTo>
                    <a:pt x="4624" y="1919"/>
                    <a:pt x="4561" y="1888"/>
                    <a:pt x="4561" y="1824"/>
                  </a:cubicBezTo>
                  <a:cubicBezTo>
                    <a:pt x="4534" y="1770"/>
                    <a:pt x="4506" y="1691"/>
                    <a:pt x="4418" y="1691"/>
                  </a:cubicBezTo>
                  <a:cubicBezTo>
                    <a:pt x="4404" y="1691"/>
                    <a:pt x="4388" y="1693"/>
                    <a:pt x="4371" y="1698"/>
                  </a:cubicBezTo>
                  <a:cubicBezTo>
                    <a:pt x="4181" y="1761"/>
                    <a:pt x="4403" y="2046"/>
                    <a:pt x="4498" y="2109"/>
                  </a:cubicBezTo>
                  <a:cubicBezTo>
                    <a:pt x="4688" y="2299"/>
                    <a:pt x="4941" y="2426"/>
                    <a:pt x="5163" y="2521"/>
                  </a:cubicBezTo>
                  <a:cubicBezTo>
                    <a:pt x="5163" y="2553"/>
                    <a:pt x="5194" y="2553"/>
                    <a:pt x="5194" y="2553"/>
                  </a:cubicBezTo>
                  <a:lnTo>
                    <a:pt x="4909" y="2553"/>
                  </a:lnTo>
                  <a:cubicBezTo>
                    <a:pt x="4846" y="2553"/>
                    <a:pt x="4783" y="2489"/>
                    <a:pt x="4751" y="2458"/>
                  </a:cubicBezTo>
                  <a:cubicBezTo>
                    <a:pt x="4624" y="2394"/>
                    <a:pt x="4466" y="2268"/>
                    <a:pt x="4371" y="2173"/>
                  </a:cubicBezTo>
                  <a:cubicBezTo>
                    <a:pt x="4339" y="2141"/>
                    <a:pt x="4308" y="2133"/>
                    <a:pt x="4276" y="2133"/>
                  </a:cubicBezTo>
                  <a:cubicBezTo>
                    <a:pt x="4244" y="2133"/>
                    <a:pt x="4213" y="2141"/>
                    <a:pt x="4181" y="2141"/>
                  </a:cubicBezTo>
                  <a:cubicBezTo>
                    <a:pt x="3611" y="2236"/>
                    <a:pt x="3073" y="2363"/>
                    <a:pt x="2534" y="2521"/>
                  </a:cubicBezTo>
                  <a:lnTo>
                    <a:pt x="2154" y="621"/>
                  </a:lnTo>
                  <a:cubicBezTo>
                    <a:pt x="2629" y="557"/>
                    <a:pt x="3136" y="494"/>
                    <a:pt x="3643" y="431"/>
                  </a:cubicBezTo>
                  <a:cubicBezTo>
                    <a:pt x="3707" y="422"/>
                    <a:pt x="3772" y="418"/>
                    <a:pt x="3837" y="418"/>
                  </a:cubicBezTo>
                  <a:close/>
                  <a:moveTo>
                    <a:pt x="4276" y="6860"/>
                  </a:moveTo>
                  <a:lnTo>
                    <a:pt x="4276" y="7493"/>
                  </a:lnTo>
                  <a:lnTo>
                    <a:pt x="3738" y="7493"/>
                  </a:lnTo>
                  <a:lnTo>
                    <a:pt x="4276" y="6860"/>
                  </a:lnTo>
                  <a:close/>
                  <a:moveTo>
                    <a:pt x="10990" y="6828"/>
                  </a:moveTo>
                  <a:lnTo>
                    <a:pt x="11528" y="7493"/>
                  </a:lnTo>
                  <a:lnTo>
                    <a:pt x="10990" y="7493"/>
                  </a:lnTo>
                  <a:lnTo>
                    <a:pt x="10990" y="6828"/>
                  </a:lnTo>
                  <a:close/>
                  <a:moveTo>
                    <a:pt x="4276" y="7715"/>
                  </a:moveTo>
                  <a:lnTo>
                    <a:pt x="4276" y="7968"/>
                  </a:lnTo>
                  <a:lnTo>
                    <a:pt x="3928" y="7715"/>
                  </a:lnTo>
                  <a:close/>
                  <a:moveTo>
                    <a:pt x="11338" y="7715"/>
                  </a:moveTo>
                  <a:lnTo>
                    <a:pt x="10990" y="7968"/>
                  </a:lnTo>
                  <a:lnTo>
                    <a:pt x="10990" y="7715"/>
                  </a:lnTo>
                  <a:close/>
                  <a:moveTo>
                    <a:pt x="5443" y="2792"/>
                  </a:moveTo>
                  <a:cubicBezTo>
                    <a:pt x="5606" y="2792"/>
                    <a:pt x="5733" y="2795"/>
                    <a:pt x="5764" y="2806"/>
                  </a:cubicBezTo>
                  <a:cubicBezTo>
                    <a:pt x="6018" y="2933"/>
                    <a:pt x="6303" y="3028"/>
                    <a:pt x="6556" y="3123"/>
                  </a:cubicBezTo>
                  <a:cubicBezTo>
                    <a:pt x="6683" y="3154"/>
                    <a:pt x="6809" y="3186"/>
                    <a:pt x="6936" y="3249"/>
                  </a:cubicBezTo>
                  <a:cubicBezTo>
                    <a:pt x="7031" y="3281"/>
                    <a:pt x="7126" y="3408"/>
                    <a:pt x="7189" y="3503"/>
                  </a:cubicBezTo>
                  <a:cubicBezTo>
                    <a:pt x="7464" y="3753"/>
                    <a:pt x="7838" y="3963"/>
                    <a:pt x="8216" y="3963"/>
                  </a:cubicBezTo>
                  <a:cubicBezTo>
                    <a:pt x="8318" y="3963"/>
                    <a:pt x="8419" y="3948"/>
                    <a:pt x="8520" y="3914"/>
                  </a:cubicBezTo>
                  <a:cubicBezTo>
                    <a:pt x="8773" y="3851"/>
                    <a:pt x="8931" y="3661"/>
                    <a:pt x="8805" y="3439"/>
                  </a:cubicBezTo>
                  <a:cubicBezTo>
                    <a:pt x="8678" y="3186"/>
                    <a:pt x="8456" y="2996"/>
                    <a:pt x="8298" y="2806"/>
                  </a:cubicBezTo>
                  <a:lnTo>
                    <a:pt x="10736" y="2806"/>
                  </a:lnTo>
                  <a:lnTo>
                    <a:pt x="10736" y="8126"/>
                  </a:lnTo>
                  <a:cubicBezTo>
                    <a:pt x="10736" y="8158"/>
                    <a:pt x="10578" y="8253"/>
                    <a:pt x="10546" y="8253"/>
                  </a:cubicBezTo>
                  <a:cubicBezTo>
                    <a:pt x="10420" y="8348"/>
                    <a:pt x="10008" y="8665"/>
                    <a:pt x="10008" y="8665"/>
                  </a:cubicBezTo>
                  <a:lnTo>
                    <a:pt x="5321" y="8665"/>
                  </a:lnTo>
                  <a:cubicBezTo>
                    <a:pt x="5194" y="8665"/>
                    <a:pt x="4498" y="8158"/>
                    <a:pt x="4498" y="8126"/>
                  </a:cubicBezTo>
                  <a:cubicBezTo>
                    <a:pt x="4498" y="7936"/>
                    <a:pt x="4498" y="2806"/>
                    <a:pt x="4498" y="2806"/>
                  </a:cubicBezTo>
                  <a:cubicBezTo>
                    <a:pt x="4645" y="2806"/>
                    <a:pt x="5117" y="2792"/>
                    <a:pt x="5443" y="2792"/>
                  </a:cubicBezTo>
                  <a:close/>
                  <a:moveTo>
                    <a:pt x="9660" y="8886"/>
                  </a:moveTo>
                  <a:lnTo>
                    <a:pt x="9026" y="9330"/>
                  </a:lnTo>
                  <a:lnTo>
                    <a:pt x="6208" y="9330"/>
                  </a:lnTo>
                  <a:cubicBezTo>
                    <a:pt x="6176" y="9330"/>
                    <a:pt x="5733" y="9013"/>
                    <a:pt x="5574" y="8886"/>
                  </a:cubicBezTo>
                  <a:close/>
                  <a:moveTo>
                    <a:pt x="8678" y="9551"/>
                  </a:moveTo>
                  <a:cubicBezTo>
                    <a:pt x="8583" y="9646"/>
                    <a:pt x="8076" y="9995"/>
                    <a:pt x="8045" y="9995"/>
                  </a:cubicBezTo>
                  <a:lnTo>
                    <a:pt x="7189" y="9995"/>
                  </a:lnTo>
                  <a:lnTo>
                    <a:pt x="6556" y="9551"/>
                  </a:lnTo>
                  <a:close/>
                  <a:moveTo>
                    <a:pt x="7728" y="10248"/>
                  </a:moveTo>
                  <a:lnTo>
                    <a:pt x="7633" y="10312"/>
                  </a:lnTo>
                  <a:lnTo>
                    <a:pt x="7506" y="10248"/>
                  </a:lnTo>
                  <a:close/>
                  <a:moveTo>
                    <a:pt x="3579" y="7778"/>
                  </a:moveTo>
                  <a:cubicBezTo>
                    <a:pt x="4308" y="8285"/>
                    <a:pt x="6841" y="10058"/>
                    <a:pt x="7411" y="10470"/>
                  </a:cubicBezTo>
                  <a:cubicBezTo>
                    <a:pt x="6714" y="10945"/>
                    <a:pt x="4181" y="12718"/>
                    <a:pt x="3579" y="13130"/>
                  </a:cubicBezTo>
                  <a:lnTo>
                    <a:pt x="3579" y="7778"/>
                  </a:lnTo>
                  <a:close/>
                  <a:moveTo>
                    <a:pt x="11655" y="7778"/>
                  </a:moveTo>
                  <a:lnTo>
                    <a:pt x="11655" y="13130"/>
                  </a:lnTo>
                  <a:cubicBezTo>
                    <a:pt x="11021" y="12687"/>
                    <a:pt x="8456" y="10913"/>
                    <a:pt x="7823" y="10470"/>
                  </a:cubicBezTo>
                  <a:cubicBezTo>
                    <a:pt x="8456" y="10026"/>
                    <a:pt x="11021" y="8221"/>
                    <a:pt x="11655" y="7778"/>
                  </a:cubicBezTo>
                  <a:close/>
                  <a:moveTo>
                    <a:pt x="7633" y="10597"/>
                  </a:moveTo>
                  <a:cubicBezTo>
                    <a:pt x="8298" y="11072"/>
                    <a:pt x="10831" y="12845"/>
                    <a:pt x="11401" y="13225"/>
                  </a:cubicBezTo>
                  <a:lnTo>
                    <a:pt x="3833" y="13225"/>
                  </a:lnTo>
                  <a:cubicBezTo>
                    <a:pt x="4529" y="12750"/>
                    <a:pt x="7031" y="11008"/>
                    <a:pt x="7633" y="10597"/>
                  </a:cubicBezTo>
                  <a:close/>
                  <a:moveTo>
                    <a:pt x="1907" y="0"/>
                  </a:moveTo>
                  <a:cubicBezTo>
                    <a:pt x="1875" y="0"/>
                    <a:pt x="1841" y="8"/>
                    <a:pt x="1806" y="19"/>
                  </a:cubicBezTo>
                  <a:cubicBezTo>
                    <a:pt x="1584" y="51"/>
                    <a:pt x="571" y="272"/>
                    <a:pt x="286" y="336"/>
                  </a:cubicBezTo>
                  <a:cubicBezTo>
                    <a:pt x="159" y="367"/>
                    <a:pt x="1" y="367"/>
                    <a:pt x="32" y="526"/>
                  </a:cubicBezTo>
                  <a:cubicBezTo>
                    <a:pt x="222" y="1508"/>
                    <a:pt x="444" y="2489"/>
                    <a:pt x="634" y="3439"/>
                  </a:cubicBezTo>
                  <a:cubicBezTo>
                    <a:pt x="664" y="3529"/>
                    <a:pt x="666" y="3759"/>
                    <a:pt x="798" y="3759"/>
                  </a:cubicBezTo>
                  <a:cubicBezTo>
                    <a:pt x="806" y="3759"/>
                    <a:pt x="815" y="3758"/>
                    <a:pt x="824" y="3756"/>
                  </a:cubicBezTo>
                  <a:cubicBezTo>
                    <a:pt x="982" y="3756"/>
                    <a:pt x="2407" y="3439"/>
                    <a:pt x="2502" y="3408"/>
                  </a:cubicBezTo>
                  <a:cubicBezTo>
                    <a:pt x="2566" y="3408"/>
                    <a:pt x="2692" y="3376"/>
                    <a:pt x="2692" y="3281"/>
                  </a:cubicBezTo>
                  <a:cubicBezTo>
                    <a:pt x="2692" y="3186"/>
                    <a:pt x="2597" y="2838"/>
                    <a:pt x="2566" y="2743"/>
                  </a:cubicBezTo>
                  <a:cubicBezTo>
                    <a:pt x="2946" y="2648"/>
                    <a:pt x="3326" y="2553"/>
                    <a:pt x="3706" y="2489"/>
                  </a:cubicBezTo>
                  <a:cubicBezTo>
                    <a:pt x="3833" y="2458"/>
                    <a:pt x="3959" y="2426"/>
                    <a:pt x="4086" y="2394"/>
                  </a:cubicBezTo>
                  <a:lnTo>
                    <a:pt x="4213" y="2363"/>
                  </a:lnTo>
                  <a:cubicBezTo>
                    <a:pt x="4244" y="2363"/>
                    <a:pt x="4276" y="2426"/>
                    <a:pt x="4308" y="2458"/>
                  </a:cubicBezTo>
                  <a:cubicBezTo>
                    <a:pt x="4339" y="2489"/>
                    <a:pt x="4403" y="2521"/>
                    <a:pt x="4434" y="2553"/>
                  </a:cubicBezTo>
                  <a:cubicBezTo>
                    <a:pt x="4339" y="2553"/>
                    <a:pt x="4244" y="2584"/>
                    <a:pt x="4244" y="2679"/>
                  </a:cubicBezTo>
                  <a:lnTo>
                    <a:pt x="4244" y="2806"/>
                  </a:lnTo>
                  <a:lnTo>
                    <a:pt x="4244" y="6448"/>
                  </a:lnTo>
                  <a:cubicBezTo>
                    <a:pt x="4244" y="6480"/>
                    <a:pt x="4244" y="6480"/>
                    <a:pt x="4244" y="6511"/>
                  </a:cubicBezTo>
                  <a:cubicBezTo>
                    <a:pt x="4181" y="6575"/>
                    <a:pt x="3453" y="7398"/>
                    <a:pt x="3453" y="7430"/>
                  </a:cubicBezTo>
                  <a:cubicBezTo>
                    <a:pt x="3437" y="7445"/>
                    <a:pt x="3437" y="7445"/>
                    <a:pt x="3437" y="7445"/>
                  </a:cubicBezTo>
                  <a:cubicBezTo>
                    <a:pt x="3437" y="7445"/>
                    <a:pt x="3437" y="7445"/>
                    <a:pt x="3421" y="7461"/>
                  </a:cubicBezTo>
                  <a:cubicBezTo>
                    <a:pt x="3358" y="7461"/>
                    <a:pt x="3326" y="7525"/>
                    <a:pt x="3326" y="7556"/>
                  </a:cubicBezTo>
                  <a:lnTo>
                    <a:pt x="3326" y="13257"/>
                  </a:lnTo>
                  <a:cubicBezTo>
                    <a:pt x="3326" y="13352"/>
                    <a:pt x="3326" y="13478"/>
                    <a:pt x="3453" y="13478"/>
                  </a:cubicBezTo>
                  <a:lnTo>
                    <a:pt x="11750" y="13478"/>
                  </a:lnTo>
                  <a:cubicBezTo>
                    <a:pt x="11877" y="13478"/>
                    <a:pt x="11877" y="13352"/>
                    <a:pt x="11877" y="13257"/>
                  </a:cubicBezTo>
                  <a:lnTo>
                    <a:pt x="11877" y="7620"/>
                  </a:lnTo>
                  <a:cubicBezTo>
                    <a:pt x="11877" y="7556"/>
                    <a:pt x="11877" y="7493"/>
                    <a:pt x="11813" y="7461"/>
                  </a:cubicBezTo>
                  <a:cubicBezTo>
                    <a:pt x="11782" y="7430"/>
                    <a:pt x="11782" y="7430"/>
                    <a:pt x="11750" y="7430"/>
                  </a:cubicBezTo>
                  <a:cubicBezTo>
                    <a:pt x="11718" y="7366"/>
                    <a:pt x="11116" y="6638"/>
                    <a:pt x="10958" y="6480"/>
                  </a:cubicBezTo>
                  <a:cubicBezTo>
                    <a:pt x="10958" y="6480"/>
                    <a:pt x="10958" y="3629"/>
                    <a:pt x="10958" y="2679"/>
                  </a:cubicBezTo>
                  <a:cubicBezTo>
                    <a:pt x="10958" y="2584"/>
                    <a:pt x="10863" y="2553"/>
                    <a:pt x="10800" y="2553"/>
                  </a:cubicBezTo>
                  <a:cubicBezTo>
                    <a:pt x="10736" y="2553"/>
                    <a:pt x="10491" y="2561"/>
                    <a:pt x="10253" y="2561"/>
                  </a:cubicBezTo>
                  <a:cubicBezTo>
                    <a:pt x="10016" y="2561"/>
                    <a:pt x="9786" y="2553"/>
                    <a:pt x="9755" y="2521"/>
                  </a:cubicBezTo>
                  <a:cubicBezTo>
                    <a:pt x="9470" y="2299"/>
                    <a:pt x="9185" y="2109"/>
                    <a:pt x="8900" y="1888"/>
                  </a:cubicBezTo>
                  <a:cubicBezTo>
                    <a:pt x="8773" y="1761"/>
                    <a:pt x="8615" y="1666"/>
                    <a:pt x="8488" y="1571"/>
                  </a:cubicBezTo>
                  <a:cubicBezTo>
                    <a:pt x="8393" y="1476"/>
                    <a:pt x="8266" y="1381"/>
                    <a:pt x="8171" y="1286"/>
                  </a:cubicBezTo>
                  <a:cubicBezTo>
                    <a:pt x="7855" y="1096"/>
                    <a:pt x="7506" y="1001"/>
                    <a:pt x="7158" y="906"/>
                  </a:cubicBezTo>
                  <a:cubicBezTo>
                    <a:pt x="6873" y="811"/>
                    <a:pt x="6588" y="748"/>
                    <a:pt x="6303" y="653"/>
                  </a:cubicBezTo>
                  <a:cubicBezTo>
                    <a:pt x="5606" y="494"/>
                    <a:pt x="4878" y="304"/>
                    <a:pt x="4149" y="209"/>
                  </a:cubicBezTo>
                  <a:cubicBezTo>
                    <a:pt x="4038" y="193"/>
                    <a:pt x="3935" y="185"/>
                    <a:pt x="3833" y="185"/>
                  </a:cubicBezTo>
                  <a:cubicBezTo>
                    <a:pt x="3730" y="185"/>
                    <a:pt x="3627" y="193"/>
                    <a:pt x="3516" y="209"/>
                  </a:cubicBezTo>
                  <a:cubicBezTo>
                    <a:pt x="3041" y="272"/>
                    <a:pt x="2566" y="336"/>
                    <a:pt x="2091" y="399"/>
                  </a:cubicBezTo>
                  <a:cubicBezTo>
                    <a:pt x="2059" y="304"/>
                    <a:pt x="2027" y="177"/>
                    <a:pt x="2027" y="82"/>
                  </a:cubicBezTo>
                  <a:cubicBezTo>
                    <a:pt x="2007" y="22"/>
                    <a:pt x="1962" y="0"/>
                    <a:pt x="190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33c29053890_3_389"/>
            <p:cNvSpPr/>
            <p:nvPr/>
          </p:nvSpPr>
          <p:spPr>
            <a:xfrm>
              <a:off x="3427200" y="2016125"/>
              <a:ext cx="19800" cy="17750"/>
            </a:xfrm>
            <a:custGeom>
              <a:rect b="b" l="l" r="r" t="t"/>
              <a:pathLst>
                <a:path extrusionOk="0" h="710" w="792">
                  <a:moveTo>
                    <a:pt x="405" y="231"/>
                  </a:moveTo>
                  <a:cubicBezTo>
                    <a:pt x="450" y="231"/>
                    <a:pt x="494" y="259"/>
                    <a:pt x="507" y="323"/>
                  </a:cubicBezTo>
                  <a:cubicBezTo>
                    <a:pt x="525" y="415"/>
                    <a:pt x="458" y="465"/>
                    <a:pt x="392" y="465"/>
                  </a:cubicBezTo>
                  <a:cubicBezTo>
                    <a:pt x="345" y="465"/>
                    <a:pt x="298" y="439"/>
                    <a:pt x="285" y="386"/>
                  </a:cubicBezTo>
                  <a:cubicBezTo>
                    <a:pt x="266" y="292"/>
                    <a:pt x="337" y="231"/>
                    <a:pt x="405" y="231"/>
                  </a:cubicBezTo>
                  <a:close/>
                  <a:moveTo>
                    <a:pt x="409" y="1"/>
                  </a:moveTo>
                  <a:cubicBezTo>
                    <a:pt x="357" y="1"/>
                    <a:pt x="304" y="13"/>
                    <a:pt x="253" y="38"/>
                  </a:cubicBezTo>
                  <a:cubicBezTo>
                    <a:pt x="95" y="101"/>
                    <a:pt x="0" y="323"/>
                    <a:pt x="95" y="513"/>
                  </a:cubicBezTo>
                  <a:cubicBezTo>
                    <a:pt x="141" y="628"/>
                    <a:pt x="270" y="709"/>
                    <a:pt x="398" y="709"/>
                  </a:cubicBezTo>
                  <a:cubicBezTo>
                    <a:pt x="446" y="709"/>
                    <a:pt x="495" y="698"/>
                    <a:pt x="538" y="671"/>
                  </a:cubicBezTo>
                  <a:cubicBezTo>
                    <a:pt x="728" y="608"/>
                    <a:pt x="792" y="386"/>
                    <a:pt x="728" y="228"/>
                  </a:cubicBezTo>
                  <a:cubicBezTo>
                    <a:pt x="682" y="89"/>
                    <a:pt x="551" y="1"/>
                    <a:pt x="40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33c29053890_3_389"/>
            <p:cNvSpPr/>
            <p:nvPr/>
          </p:nvSpPr>
          <p:spPr>
            <a:xfrm>
              <a:off x="3870550" y="1742325"/>
              <a:ext cx="75250" cy="75250"/>
            </a:xfrm>
            <a:custGeom>
              <a:rect b="b" l="l" r="r" t="t"/>
              <a:pathLst>
                <a:path extrusionOk="0" h="3010" w="3010">
                  <a:moveTo>
                    <a:pt x="2503" y="1"/>
                  </a:moveTo>
                  <a:lnTo>
                    <a:pt x="1236" y="1236"/>
                  </a:lnTo>
                  <a:lnTo>
                    <a:pt x="1" y="2471"/>
                  </a:lnTo>
                  <a:lnTo>
                    <a:pt x="1521" y="2724"/>
                  </a:lnTo>
                  <a:lnTo>
                    <a:pt x="3009" y="3009"/>
                  </a:lnTo>
                  <a:lnTo>
                    <a:pt x="3009" y="3009"/>
                  </a:lnTo>
                  <a:lnTo>
                    <a:pt x="2756" y="1521"/>
                  </a:lnTo>
                  <a:lnTo>
                    <a:pt x="2503"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33c29053890_3_389"/>
            <p:cNvSpPr/>
            <p:nvPr/>
          </p:nvSpPr>
          <p:spPr>
            <a:xfrm>
              <a:off x="3532475" y="2567300"/>
              <a:ext cx="87125" cy="87125"/>
            </a:xfrm>
            <a:custGeom>
              <a:rect b="b" l="l" r="r" t="t"/>
              <a:pathLst>
                <a:path extrusionOk="0" h="3485" w="3485">
                  <a:moveTo>
                    <a:pt x="1743" y="1"/>
                  </a:moveTo>
                  <a:cubicBezTo>
                    <a:pt x="793" y="1"/>
                    <a:pt x="1" y="761"/>
                    <a:pt x="1" y="1743"/>
                  </a:cubicBezTo>
                  <a:cubicBezTo>
                    <a:pt x="1" y="2693"/>
                    <a:pt x="793" y="3484"/>
                    <a:pt x="1743" y="3484"/>
                  </a:cubicBezTo>
                  <a:cubicBezTo>
                    <a:pt x="2725" y="3484"/>
                    <a:pt x="3485" y="2693"/>
                    <a:pt x="3485" y="1743"/>
                  </a:cubicBezTo>
                  <a:cubicBezTo>
                    <a:pt x="3485" y="761"/>
                    <a:pt x="2725" y="1"/>
                    <a:pt x="174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33c29053890_3_389"/>
            <p:cNvSpPr/>
            <p:nvPr/>
          </p:nvSpPr>
          <p:spPr>
            <a:xfrm>
              <a:off x="3095450" y="1644150"/>
              <a:ext cx="969100" cy="969900"/>
            </a:xfrm>
            <a:custGeom>
              <a:rect b="b" l="l" r="r" t="t"/>
              <a:pathLst>
                <a:path extrusionOk="0" h="38796" w="38764">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33c29053890_3_389"/>
            <p:cNvSpPr/>
            <p:nvPr/>
          </p:nvSpPr>
          <p:spPr>
            <a:xfrm>
              <a:off x="3191250" y="1740750"/>
              <a:ext cx="776700" cy="776700"/>
            </a:xfrm>
            <a:custGeom>
              <a:rect b="b" l="l" r="r" t="t"/>
              <a:pathLst>
                <a:path extrusionOk="0" h="31068" w="31068">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33c29053890_3_389"/>
            <p:cNvSpPr/>
            <p:nvPr/>
          </p:nvSpPr>
          <p:spPr>
            <a:xfrm>
              <a:off x="2776400" y="3084300"/>
              <a:ext cx="1391075" cy="7950"/>
            </a:xfrm>
            <a:custGeom>
              <a:rect b="b" l="l" r="r" t="t"/>
              <a:pathLst>
                <a:path extrusionOk="0" h="318" w="55643">
                  <a:moveTo>
                    <a:pt x="0" y="1"/>
                  </a:moveTo>
                  <a:lnTo>
                    <a:pt x="0" y="317"/>
                  </a:lnTo>
                  <a:lnTo>
                    <a:pt x="55643" y="317"/>
                  </a:lnTo>
                  <a:lnTo>
                    <a:pt x="55643"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33c29053890_3_389"/>
            <p:cNvSpPr/>
            <p:nvPr/>
          </p:nvSpPr>
          <p:spPr>
            <a:xfrm>
              <a:off x="3572075" y="2592650"/>
              <a:ext cx="7950" cy="980175"/>
            </a:xfrm>
            <a:custGeom>
              <a:rect b="b" l="l" r="r" t="t"/>
              <a:pathLst>
                <a:path extrusionOk="0" h="39207" w="318">
                  <a:moveTo>
                    <a:pt x="0" y="0"/>
                  </a:moveTo>
                  <a:lnTo>
                    <a:pt x="0" y="39206"/>
                  </a:lnTo>
                  <a:lnTo>
                    <a:pt x="317" y="39206"/>
                  </a:lnTo>
                  <a:lnTo>
                    <a:pt x="317"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33c29053890_3_389"/>
            <p:cNvSpPr/>
            <p:nvPr/>
          </p:nvSpPr>
          <p:spPr>
            <a:xfrm>
              <a:off x="3522975" y="4035600"/>
              <a:ext cx="65925" cy="55800"/>
            </a:xfrm>
            <a:custGeom>
              <a:rect b="b" l="l" r="r" t="t"/>
              <a:pathLst>
                <a:path extrusionOk="0" h="2232" w="2637">
                  <a:moveTo>
                    <a:pt x="2448" y="0"/>
                  </a:moveTo>
                  <a:cubicBezTo>
                    <a:pt x="2417" y="0"/>
                    <a:pt x="2385" y="11"/>
                    <a:pt x="2356" y="36"/>
                  </a:cubicBezTo>
                  <a:lnTo>
                    <a:pt x="2356" y="36"/>
                  </a:lnTo>
                  <a:cubicBezTo>
                    <a:pt x="2354" y="37"/>
                    <a:pt x="2351" y="40"/>
                    <a:pt x="2344" y="46"/>
                  </a:cubicBezTo>
                  <a:cubicBezTo>
                    <a:pt x="1933" y="521"/>
                    <a:pt x="1521" y="996"/>
                    <a:pt x="1046" y="1408"/>
                  </a:cubicBezTo>
                  <a:cubicBezTo>
                    <a:pt x="824" y="1598"/>
                    <a:pt x="571" y="1788"/>
                    <a:pt x="286" y="1915"/>
                  </a:cubicBezTo>
                  <a:cubicBezTo>
                    <a:pt x="191" y="1946"/>
                    <a:pt x="33" y="1946"/>
                    <a:pt x="33" y="2073"/>
                  </a:cubicBezTo>
                  <a:cubicBezTo>
                    <a:pt x="1" y="2200"/>
                    <a:pt x="128" y="2231"/>
                    <a:pt x="223" y="2231"/>
                  </a:cubicBezTo>
                  <a:cubicBezTo>
                    <a:pt x="571" y="2136"/>
                    <a:pt x="888" y="1883"/>
                    <a:pt x="1141" y="1661"/>
                  </a:cubicBezTo>
                  <a:cubicBezTo>
                    <a:pt x="1458" y="1408"/>
                    <a:pt x="1774" y="1091"/>
                    <a:pt x="2059" y="775"/>
                  </a:cubicBezTo>
                  <a:cubicBezTo>
                    <a:pt x="2186" y="648"/>
                    <a:pt x="2313" y="490"/>
                    <a:pt x="2471" y="331"/>
                  </a:cubicBezTo>
                  <a:cubicBezTo>
                    <a:pt x="2503" y="300"/>
                    <a:pt x="2534" y="268"/>
                    <a:pt x="2566" y="236"/>
                  </a:cubicBezTo>
                  <a:cubicBezTo>
                    <a:pt x="2637" y="118"/>
                    <a:pt x="2549" y="0"/>
                    <a:pt x="244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33c29053890_3_389"/>
            <p:cNvSpPr/>
            <p:nvPr/>
          </p:nvSpPr>
          <p:spPr>
            <a:xfrm>
              <a:off x="3368600" y="4009675"/>
              <a:ext cx="25350" cy="22475"/>
            </a:xfrm>
            <a:custGeom>
              <a:rect b="b" l="l" r="r" t="t"/>
              <a:pathLst>
                <a:path extrusionOk="0" h="899" w="1014">
                  <a:moveTo>
                    <a:pt x="496" y="278"/>
                  </a:moveTo>
                  <a:cubicBezTo>
                    <a:pt x="605" y="278"/>
                    <a:pt x="723" y="378"/>
                    <a:pt x="666" y="513"/>
                  </a:cubicBezTo>
                  <a:cubicBezTo>
                    <a:pt x="641" y="586"/>
                    <a:pt x="580" y="617"/>
                    <a:pt x="517" y="617"/>
                  </a:cubicBezTo>
                  <a:cubicBezTo>
                    <a:pt x="416" y="617"/>
                    <a:pt x="310" y="536"/>
                    <a:pt x="349" y="418"/>
                  </a:cubicBezTo>
                  <a:cubicBezTo>
                    <a:pt x="361" y="319"/>
                    <a:pt x="427" y="278"/>
                    <a:pt x="496" y="278"/>
                  </a:cubicBezTo>
                  <a:close/>
                  <a:moveTo>
                    <a:pt x="516" y="1"/>
                  </a:moveTo>
                  <a:cubicBezTo>
                    <a:pt x="351" y="1"/>
                    <a:pt x="197" y="89"/>
                    <a:pt x="127" y="228"/>
                  </a:cubicBezTo>
                  <a:cubicBezTo>
                    <a:pt x="1" y="450"/>
                    <a:pt x="96" y="735"/>
                    <a:pt x="317" y="862"/>
                  </a:cubicBezTo>
                  <a:cubicBezTo>
                    <a:pt x="375" y="886"/>
                    <a:pt x="435" y="898"/>
                    <a:pt x="495" y="898"/>
                  </a:cubicBezTo>
                  <a:cubicBezTo>
                    <a:pt x="663" y="898"/>
                    <a:pt x="825" y="804"/>
                    <a:pt x="919" y="640"/>
                  </a:cubicBezTo>
                  <a:cubicBezTo>
                    <a:pt x="1014" y="418"/>
                    <a:pt x="919" y="133"/>
                    <a:pt x="697" y="38"/>
                  </a:cubicBezTo>
                  <a:lnTo>
                    <a:pt x="697" y="38"/>
                  </a:lnTo>
                  <a:cubicBezTo>
                    <a:pt x="717" y="45"/>
                    <a:pt x="726" y="47"/>
                    <a:pt x="728" y="47"/>
                  </a:cubicBezTo>
                  <a:cubicBezTo>
                    <a:pt x="733" y="47"/>
                    <a:pt x="688" y="29"/>
                    <a:pt x="682" y="29"/>
                  </a:cubicBezTo>
                  <a:cubicBezTo>
                    <a:pt x="680" y="29"/>
                    <a:pt x="684" y="32"/>
                    <a:pt x="697" y="38"/>
                  </a:cubicBezTo>
                  <a:cubicBezTo>
                    <a:pt x="638" y="13"/>
                    <a:pt x="576" y="1"/>
                    <a:pt x="51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33c29053890_3_389"/>
            <p:cNvSpPr/>
            <p:nvPr/>
          </p:nvSpPr>
          <p:spPr>
            <a:xfrm>
              <a:off x="3354350" y="3928475"/>
              <a:ext cx="392725" cy="221125"/>
            </a:xfrm>
            <a:custGeom>
              <a:rect b="b" l="l" r="r" t="t"/>
              <a:pathLst>
                <a:path extrusionOk="0" h="8845" w="15709">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33c29053890_3_389"/>
            <p:cNvSpPr/>
            <p:nvPr/>
          </p:nvSpPr>
          <p:spPr>
            <a:xfrm>
              <a:off x="3707450" y="4021700"/>
              <a:ext cx="23000" cy="22200"/>
            </a:xfrm>
            <a:custGeom>
              <a:rect b="b" l="l" r="r" t="t"/>
              <a:pathLst>
                <a:path extrusionOk="0" h="888" w="920">
                  <a:moveTo>
                    <a:pt x="626" y="366"/>
                  </a:moveTo>
                  <a:cubicBezTo>
                    <a:pt x="627" y="367"/>
                    <a:pt x="630" y="371"/>
                    <a:pt x="634" y="381"/>
                  </a:cubicBezTo>
                  <a:cubicBezTo>
                    <a:pt x="632" y="375"/>
                    <a:pt x="629" y="370"/>
                    <a:pt x="626" y="366"/>
                  </a:cubicBezTo>
                  <a:close/>
                  <a:moveTo>
                    <a:pt x="485" y="288"/>
                  </a:moveTo>
                  <a:cubicBezTo>
                    <a:pt x="539" y="288"/>
                    <a:pt x="592" y="312"/>
                    <a:pt x="626" y="366"/>
                  </a:cubicBezTo>
                  <a:lnTo>
                    <a:pt x="626" y="366"/>
                  </a:lnTo>
                  <a:cubicBezTo>
                    <a:pt x="626" y="365"/>
                    <a:pt x="625" y="365"/>
                    <a:pt x="625" y="365"/>
                  </a:cubicBezTo>
                  <a:lnTo>
                    <a:pt x="625" y="365"/>
                  </a:lnTo>
                  <a:cubicBezTo>
                    <a:pt x="623" y="365"/>
                    <a:pt x="641" y="412"/>
                    <a:pt x="643" y="412"/>
                  </a:cubicBezTo>
                  <a:cubicBezTo>
                    <a:pt x="644" y="412"/>
                    <a:pt x="642" y="404"/>
                    <a:pt x="634" y="381"/>
                  </a:cubicBezTo>
                  <a:lnTo>
                    <a:pt x="634" y="381"/>
                  </a:lnTo>
                  <a:cubicBezTo>
                    <a:pt x="697" y="527"/>
                    <a:pt x="581" y="632"/>
                    <a:pt x="467" y="632"/>
                  </a:cubicBezTo>
                  <a:cubicBezTo>
                    <a:pt x="408" y="632"/>
                    <a:pt x="350" y="604"/>
                    <a:pt x="318" y="539"/>
                  </a:cubicBezTo>
                  <a:cubicBezTo>
                    <a:pt x="255" y="393"/>
                    <a:pt x="371" y="288"/>
                    <a:pt x="485" y="288"/>
                  </a:cubicBezTo>
                  <a:close/>
                  <a:moveTo>
                    <a:pt x="508" y="1"/>
                  </a:moveTo>
                  <a:cubicBezTo>
                    <a:pt x="254" y="1"/>
                    <a:pt x="33" y="191"/>
                    <a:pt x="33" y="444"/>
                  </a:cubicBezTo>
                  <a:cubicBezTo>
                    <a:pt x="1" y="697"/>
                    <a:pt x="223" y="887"/>
                    <a:pt x="476" y="887"/>
                  </a:cubicBezTo>
                  <a:cubicBezTo>
                    <a:pt x="698" y="887"/>
                    <a:pt x="919" y="697"/>
                    <a:pt x="919" y="476"/>
                  </a:cubicBezTo>
                  <a:cubicBezTo>
                    <a:pt x="919" y="222"/>
                    <a:pt x="729" y="32"/>
                    <a:pt x="50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3c29053890_3_389"/>
            <p:cNvSpPr/>
            <p:nvPr/>
          </p:nvSpPr>
          <p:spPr>
            <a:xfrm>
              <a:off x="3202325" y="4347900"/>
              <a:ext cx="75250" cy="75225"/>
            </a:xfrm>
            <a:custGeom>
              <a:rect b="b" l="l" r="r" t="t"/>
              <a:pathLst>
                <a:path extrusionOk="0" h="3009" w="3010">
                  <a:moveTo>
                    <a:pt x="1" y="0"/>
                  </a:moveTo>
                  <a:lnTo>
                    <a:pt x="254" y="1489"/>
                  </a:lnTo>
                  <a:lnTo>
                    <a:pt x="508" y="3009"/>
                  </a:lnTo>
                  <a:lnTo>
                    <a:pt x="1774" y="1774"/>
                  </a:lnTo>
                  <a:lnTo>
                    <a:pt x="3010" y="539"/>
                  </a:lnTo>
                  <a:lnTo>
                    <a:pt x="1521" y="254"/>
                  </a:lnTo>
                  <a:lnTo>
                    <a:pt x="1"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33c29053890_3_389"/>
            <p:cNvSpPr/>
            <p:nvPr/>
          </p:nvSpPr>
          <p:spPr>
            <a:xfrm>
              <a:off x="3532475" y="3511050"/>
              <a:ext cx="87125" cy="87100"/>
            </a:xfrm>
            <a:custGeom>
              <a:rect b="b" l="l" r="r" t="t"/>
              <a:pathLst>
                <a:path extrusionOk="0" h="3484" w="3485">
                  <a:moveTo>
                    <a:pt x="1743" y="0"/>
                  </a:moveTo>
                  <a:cubicBezTo>
                    <a:pt x="793" y="0"/>
                    <a:pt x="1" y="792"/>
                    <a:pt x="1" y="1742"/>
                  </a:cubicBezTo>
                  <a:cubicBezTo>
                    <a:pt x="1" y="2692"/>
                    <a:pt x="793" y="3484"/>
                    <a:pt x="1743" y="3484"/>
                  </a:cubicBezTo>
                  <a:cubicBezTo>
                    <a:pt x="2725" y="3484"/>
                    <a:pt x="3485" y="2692"/>
                    <a:pt x="3485" y="1742"/>
                  </a:cubicBezTo>
                  <a:cubicBezTo>
                    <a:pt x="3485" y="792"/>
                    <a:pt x="2725" y="0"/>
                    <a:pt x="174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33c29053890_3_389"/>
            <p:cNvSpPr/>
            <p:nvPr/>
          </p:nvSpPr>
          <p:spPr>
            <a:xfrm>
              <a:off x="3532475" y="3044725"/>
              <a:ext cx="87125" cy="87100"/>
            </a:xfrm>
            <a:custGeom>
              <a:rect b="b" l="l" r="r" t="t"/>
              <a:pathLst>
                <a:path extrusionOk="0" h="3484" w="3485">
                  <a:moveTo>
                    <a:pt x="1743" y="0"/>
                  </a:moveTo>
                  <a:cubicBezTo>
                    <a:pt x="793" y="0"/>
                    <a:pt x="1" y="760"/>
                    <a:pt x="1" y="1742"/>
                  </a:cubicBezTo>
                  <a:cubicBezTo>
                    <a:pt x="1" y="2692"/>
                    <a:pt x="793" y="3484"/>
                    <a:pt x="1743" y="3484"/>
                  </a:cubicBezTo>
                  <a:cubicBezTo>
                    <a:pt x="2693" y="3484"/>
                    <a:pt x="3485" y="2692"/>
                    <a:pt x="3485" y="1742"/>
                  </a:cubicBezTo>
                  <a:cubicBezTo>
                    <a:pt x="3485" y="760"/>
                    <a:pt x="2693" y="0"/>
                    <a:pt x="174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33c29053890_3_389"/>
            <p:cNvSpPr/>
            <p:nvPr/>
          </p:nvSpPr>
          <p:spPr>
            <a:xfrm>
              <a:off x="3084375" y="3551425"/>
              <a:ext cx="969100" cy="969075"/>
            </a:xfrm>
            <a:custGeom>
              <a:rect b="b" l="l" r="r" t="t"/>
              <a:pathLst>
                <a:path extrusionOk="0" h="38763" w="38764">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3c29053890_3_389"/>
            <p:cNvSpPr/>
            <p:nvPr/>
          </p:nvSpPr>
          <p:spPr>
            <a:xfrm>
              <a:off x="3180950" y="3648000"/>
              <a:ext cx="775925" cy="775925"/>
            </a:xfrm>
            <a:custGeom>
              <a:rect b="b" l="l" r="r" t="t"/>
              <a:pathLst>
                <a:path extrusionOk="0" h="31037" w="31037">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33c29053890_3_389"/>
            <p:cNvSpPr/>
            <p:nvPr/>
          </p:nvSpPr>
          <p:spPr>
            <a:xfrm>
              <a:off x="2694850" y="2979800"/>
              <a:ext cx="86325" cy="62575"/>
            </a:xfrm>
            <a:custGeom>
              <a:rect b="b" l="l" r="r" t="t"/>
              <a:pathLst>
                <a:path extrusionOk="0" h="2503" w="3453">
                  <a:moveTo>
                    <a:pt x="0" y="0"/>
                  </a:moveTo>
                  <a:lnTo>
                    <a:pt x="855" y="1267"/>
                  </a:lnTo>
                  <a:lnTo>
                    <a:pt x="1710" y="2502"/>
                  </a:lnTo>
                  <a:lnTo>
                    <a:pt x="2597" y="1267"/>
                  </a:lnTo>
                  <a:lnTo>
                    <a:pt x="3452"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3c29053890_3_389"/>
            <p:cNvSpPr/>
            <p:nvPr/>
          </p:nvSpPr>
          <p:spPr>
            <a:xfrm>
              <a:off x="2384475" y="3080350"/>
              <a:ext cx="373725" cy="6350"/>
            </a:xfrm>
            <a:custGeom>
              <a:rect b="b" l="l" r="r" t="t"/>
              <a:pathLst>
                <a:path extrusionOk="0" h="254" w="14949">
                  <a:moveTo>
                    <a:pt x="1" y="0"/>
                  </a:moveTo>
                  <a:lnTo>
                    <a:pt x="1" y="254"/>
                  </a:lnTo>
                  <a:lnTo>
                    <a:pt x="14949" y="254"/>
                  </a:lnTo>
                  <a:lnTo>
                    <a:pt x="14949"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33c29053890_3_389"/>
            <p:cNvSpPr/>
            <p:nvPr/>
          </p:nvSpPr>
          <p:spPr>
            <a:xfrm>
              <a:off x="1694900" y="3759650"/>
              <a:ext cx="6350" cy="373700"/>
            </a:xfrm>
            <a:custGeom>
              <a:rect b="b" l="l" r="r" t="t"/>
              <a:pathLst>
                <a:path extrusionOk="0" h="14948" w="254">
                  <a:moveTo>
                    <a:pt x="0" y="0"/>
                  </a:moveTo>
                  <a:lnTo>
                    <a:pt x="0" y="14948"/>
                  </a:lnTo>
                  <a:lnTo>
                    <a:pt x="253" y="14948"/>
                  </a:lnTo>
                  <a:lnTo>
                    <a:pt x="253"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33c29053890_3_389"/>
            <p:cNvSpPr/>
            <p:nvPr/>
          </p:nvSpPr>
          <p:spPr>
            <a:xfrm>
              <a:off x="642675" y="3080350"/>
              <a:ext cx="373725" cy="6350"/>
            </a:xfrm>
            <a:custGeom>
              <a:rect b="b" l="l" r="r" t="t"/>
              <a:pathLst>
                <a:path extrusionOk="0" h="254" w="14949">
                  <a:moveTo>
                    <a:pt x="1" y="0"/>
                  </a:moveTo>
                  <a:lnTo>
                    <a:pt x="1" y="254"/>
                  </a:lnTo>
                  <a:lnTo>
                    <a:pt x="14949" y="254"/>
                  </a:lnTo>
                  <a:lnTo>
                    <a:pt x="14949" y="0"/>
                  </a:lnTo>
                  <a:close/>
                </a:path>
              </a:pathLst>
            </a:custGeom>
            <a:solidFill>
              <a:srgbClr val="96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33c29053890_3_389"/>
            <p:cNvSpPr/>
            <p:nvPr/>
          </p:nvSpPr>
          <p:spPr>
            <a:xfrm>
              <a:off x="1698050" y="3079550"/>
              <a:ext cx="688050" cy="688025"/>
            </a:xfrm>
            <a:custGeom>
              <a:rect b="b" l="l" r="r" t="t"/>
              <a:pathLst>
                <a:path extrusionOk="0" h="27521" w="27522">
                  <a:moveTo>
                    <a:pt x="23056" y="1"/>
                  </a:moveTo>
                  <a:lnTo>
                    <a:pt x="23056" y="32"/>
                  </a:lnTo>
                  <a:cubicBezTo>
                    <a:pt x="23056" y="12763"/>
                    <a:pt x="12732" y="23087"/>
                    <a:pt x="1" y="23087"/>
                  </a:cubicBezTo>
                  <a:lnTo>
                    <a:pt x="1" y="27521"/>
                  </a:lnTo>
                  <a:cubicBezTo>
                    <a:pt x="15202" y="27521"/>
                    <a:pt x="27521" y="15202"/>
                    <a:pt x="2752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33c29053890_3_389"/>
            <p:cNvSpPr/>
            <p:nvPr/>
          </p:nvSpPr>
          <p:spPr>
            <a:xfrm>
              <a:off x="1010050" y="3079550"/>
              <a:ext cx="688025" cy="688025"/>
            </a:xfrm>
            <a:custGeom>
              <a:rect b="b" l="l" r="r" t="t"/>
              <a:pathLst>
                <a:path extrusionOk="0" h="27521" w="27521">
                  <a:moveTo>
                    <a:pt x="0" y="1"/>
                  </a:moveTo>
                  <a:cubicBezTo>
                    <a:pt x="0" y="15202"/>
                    <a:pt x="12320" y="27521"/>
                    <a:pt x="27521" y="27521"/>
                  </a:cubicBezTo>
                  <a:lnTo>
                    <a:pt x="27521" y="23087"/>
                  </a:lnTo>
                  <a:cubicBezTo>
                    <a:pt x="14790" y="23087"/>
                    <a:pt x="4466" y="12763"/>
                    <a:pt x="4466" y="32"/>
                  </a:cubicBez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33c29053890_3_389"/>
            <p:cNvSpPr/>
            <p:nvPr/>
          </p:nvSpPr>
          <p:spPr>
            <a:xfrm>
              <a:off x="1010050" y="2393125"/>
              <a:ext cx="1376050" cy="688025"/>
            </a:xfrm>
            <a:custGeom>
              <a:rect b="b" l="l" r="r" t="t"/>
              <a:pathLst>
                <a:path extrusionOk="0" h="27521" w="55042">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3c29053890_3_389"/>
            <p:cNvSpPr/>
            <p:nvPr/>
          </p:nvSpPr>
          <p:spPr>
            <a:xfrm>
              <a:off x="820825" y="2203125"/>
              <a:ext cx="1754500" cy="877250"/>
            </a:xfrm>
            <a:custGeom>
              <a:rect b="b" l="l" r="r" t="t"/>
              <a:pathLst>
                <a:path extrusionOk="0" h="35090" w="7018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33c29053890_3_389"/>
            <p:cNvSpPr/>
            <p:nvPr/>
          </p:nvSpPr>
          <p:spPr>
            <a:xfrm>
              <a:off x="836650" y="3080350"/>
              <a:ext cx="861425" cy="862200"/>
            </a:xfrm>
            <a:custGeom>
              <a:rect b="b" l="l" r="r" t="t"/>
              <a:pathLst>
                <a:path extrusionOk="0" h="34488" w="34457">
                  <a:moveTo>
                    <a:pt x="1" y="0"/>
                  </a:moveTo>
                  <a:cubicBezTo>
                    <a:pt x="1" y="19002"/>
                    <a:pt x="15455" y="34488"/>
                    <a:pt x="34457" y="34488"/>
                  </a:cubicBezTo>
                  <a:lnTo>
                    <a:pt x="34457" y="34234"/>
                  </a:lnTo>
                  <a:cubicBezTo>
                    <a:pt x="15582" y="34234"/>
                    <a:pt x="223" y="18875"/>
                    <a:pt x="22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33c29053890_3_389"/>
            <p:cNvSpPr/>
            <p:nvPr/>
          </p:nvSpPr>
          <p:spPr>
            <a:xfrm>
              <a:off x="1698050" y="3080350"/>
              <a:ext cx="862225" cy="862200"/>
            </a:xfrm>
            <a:custGeom>
              <a:rect b="b" l="l" r="r" t="t"/>
              <a:pathLst>
                <a:path extrusionOk="0" h="34488" w="34489">
                  <a:moveTo>
                    <a:pt x="34235" y="0"/>
                  </a:moveTo>
                  <a:cubicBezTo>
                    <a:pt x="34235" y="18875"/>
                    <a:pt x="18876" y="34234"/>
                    <a:pt x="1" y="34234"/>
                  </a:cubicBezTo>
                  <a:lnTo>
                    <a:pt x="1" y="34488"/>
                  </a:lnTo>
                  <a:cubicBezTo>
                    <a:pt x="19002" y="34488"/>
                    <a:pt x="34488" y="19002"/>
                    <a:pt x="3448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33c29053890_3_389"/>
            <p:cNvSpPr/>
            <p:nvPr/>
          </p:nvSpPr>
          <p:spPr>
            <a:xfrm>
              <a:off x="653775" y="2036075"/>
              <a:ext cx="2089375" cy="1044300"/>
            </a:xfrm>
            <a:custGeom>
              <a:rect b="b" l="l" r="r" t="t"/>
              <a:pathLst>
                <a:path extrusionOk="0" h="41772" w="83575">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33c29053890_3_389"/>
            <p:cNvSpPr/>
            <p:nvPr/>
          </p:nvSpPr>
          <p:spPr>
            <a:xfrm>
              <a:off x="637925" y="3080350"/>
              <a:ext cx="1060150" cy="1060125"/>
            </a:xfrm>
            <a:custGeom>
              <a:rect b="b" l="l" r="r" t="t"/>
              <a:pathLst>
                <a:path extrusionOk="0" h="42405" w="42406">
                  <a:moveTo>
                    <a:pt x="1" y="0"/>
                  </a:moveTo>
                  <a:cubicBezTo>
                    <a:pt x="1" y="23372"/>
                    <a:pt x="19034" y="42405"/>
                    <a:pt x="42406" y="42405"/>
                  </a:cubicBezTo>
                  <a:lnTo>
                    <a:pt x="42406" y="40948"/>
                  </a:lnTo>
                  <a:cubicBezTo>
                    <a:pt x="19826" y="40948"/>
                    <a:pt x="1489" y="22580"/>
                    <a:pt x="148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33c29053890_3_389"/>
            <p:cNvSpPr/>
            <p:nvPr/>
          </p:nvSpPr>
          <p:spPr>
            <a:xfrm>
              <a:off x="1698050" y="3080350"/>
              <a:ext cx="1060150" cy="1060125"/>
            </a:xfrm>
            <a:custGeom>
              <a:rect b="b" l="l" r="r" t="t"/>
              <a:pathLst>
                <a:path extrusionOk="0" h="42405" w="42406">
                  <a:moveTo>
                    <a:pt x="40949" y="0"/>
                  </a:moveTo>
                  <a:cubicBezTo>
                    <a:pt x="40949" y="22580"/>
                    <a:pt x="22581" y="40948"/>
                    <a:pt x="1" y="40948"/>
                  </a:cubicBezTo>
                  <a:lnTo>
                    <a:pt x="1" y="42405"/>
                  </a:lnTo>
                  <a:cubicBezTo>
                    <a:pt x="23373" y="42405"/>
                    <a:pt x="42406" y="23372"/>
                    <a:pt x="42406"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33c29053890_3_389"/>
            <p:cNvSpPr/>
            <p:nvPr/>
          </p:nvSpPr>
          <p:spPr>
            <a:xfrm>
              <a:off x="797075" y="3080350"/>
              <a:ext cx="86325" cy="62575"/>
            </a:xfrm>
            <a:custGeom>
              <a:rect b="b" l="l" r="r" t="t"/>
              <a:pathLst>
                <a:path extrusionOk="0" h="2503" w="3453">
                  <a:moveTo>
                    <a:pt x="1742" y="0"/>
                  </a:moveTo>
                  <a:lnTo>
                    <a:pt x="855" y="1267"/>
                  </a:lnTo>
                  <a:lnTo>
                    <a:pt x="0" y="2502"/>
                  </a:lnTo>
                  <a:lnTo>
                    <a:pt x="3452" y="2502"/>
                  </a:lnTo>
                  <a:lnTo>
                    <a:pt x="2597" y="1267"/>
                  </a:lnTo>
                  <a:lnTo>
                    <a:pt x="1742"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33c29053890_3_389"/>
            <p:cNvSpPr/>
            <p:nvPr/>
          </p:nvSpPr>
          <p:spPr>
            <a:xfrm>
              <a:off x="1702025" y="3893450"/>
              <a:ext cx="61775" cy="87100"/>
            </a:xfrm>
            <a:custGeom>
              <a:rect b="b" l="l" r="r" t="t"/>
              <a:pathLst>
                <a:path extrusionOk="0" h="3484" w="2471">
                  <a:moveTo>
                    <a:pt x="2470" y="0"/>
                  </a:moveTo>
                  <a:lnTo>
                    <a:pt x="1235" y="887"/>
                  </a:lnTo>
                  <a:lnTo>
                    <a:pt x="0" y="1742"/>
                  </a:lnTo>
                  <a:lnTo>
                    <a:pt x="1235" y="2597"/>
                  </a:lnTo>
                  <a:lnTo>
                    <a:pt x="2470" y="3484"/>
                  </a:lnTo>
                  <a:lnTo>
                    <a:pt x="2470" y="1742"/>
                  </a:lnTo>
                  <a:lnTo>
                    <a:pt x="2470"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3c29053890_3_389"/>
            <p:cNvSpPr/>
            <p:nvPr/>
          </p:nvSpPr>
          <p:spPr>
            <a:xfrm>
              <a:off x="3469950" y="3041550"/>
              <a:ext cx="66525" cy="92650"/>
            </a:xfrm>
            <a:custGeom>
              <a:rect b="b" l="l" r="r" t="t"/>
              <a:pathLst>
                <a:path extrusionOk="0" h="3706" w="2661">
                  <a:moveTo>
                    <a:pt x="0" y="1"/>
                  </a:moveTo>
                  <a:lnTo>
                    <a:pt x="0" y="1869"/>
                  </a:lnTo>
                  <a:lnTo>
                    <a:pt x="0" y="3706"/>
                  </a:lnTo>
                  <a:lnTo>
                    <a:pt x="1330" y="2787"/>
                  </a:lnTo>
                  <a:lnTo>
                    <a:pt x="2660" y="1869"/>
                  </a:lnTo>
                  <a:lnTo>
                    <a:pt x="1330" y="919"/>
                  </a:lnTo>
                  <a:lnTo>
                    <a:pt x="0"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33c29053890_3_389"/>
            <p:cNvSpPr/>
            <p:nvPr/>
          </p:nvSpPr>
          <p:spPr>
            <a:xfrm>
              <a:off x="1388500" y="2728025"/>
              <a:ext cx="619150" cy="357875"/>
            </a:xfrm>
            <a:custGeom>
              <a:rect b="b" l="l" r="r" t="t"/>
              <a:pathLst>
                <a:path extrusionOk="0" h="14315" w="24766">
                  <a:moveTo>
                    <a:pt x="12193" y="191"/>
                  </a:moveTo>
                  <a:cubicBezTo>
                    <a:pt x="14346" y="191"/>
                    <a:pt x="16373" y="1331"/>
                    <a:pt x="17576" y="3136"/>
                  </a:cubicBezTo>
                  <a:cubicBezTo>
                    <a:pt x="17576" y="3136"/>
                    <a:pt x="18527" y="2946"/>
                    <a:pt x="18970" y="2946"/>
                  </a:cubicBezTo>
                  <a:cubicBezTo>
                    <a:pt x="22073" y="2946"/>
                    <a:pt x="24607" y="5448"/>
                    <a:pt x="24607" y="8551"/>
                  </a:cubicBezTo>
                  <a:cubicBezTo>
                    <a:pt x="24607" y="11021"/>
                    <a:pt x="22992" y="13207"/>
                    <a:pt x="20648" y="13903"/>
                  </a:cubicBezTo>
                  <a:lnTo>
                    <a:pt x="20648" y="11940"/>
                  </a:lnTo>
                  <a:cubicBezTo>
                    <a:pt x="20648" y="11180"/>
                    <a:pt x="19983" y="10578"/>
                    <a:pt x="19223" y="10578"/>
                  </a:cubicBezTo>
                  <a:cubicBezTo>
                    <a:pt x="18463" y="10578"/>
                    <a:pt x="17830" y="11180"/>
                    <a:pt x="17830" y="11940"/>
                  </a:cubicBezTo>
                  <a:lnTo>
                    <a:pt x="17830" y="14157"/>
                  </a:lnTo>
                  <a:lnTo>
                    <a:pt x="13618" y="14157"/>
                  </a:lnTo>
                  <a:cubicBezTo>
                    <a:pt x="13555" y="13207"/>
                    <a:pt x="12826" y="12542"/>
                    <a:pt x="11908" y="12542"/>
                  </a:cubicBezTo>
                  <a:cubicBezTo>
                    <a:pt x="11021" y="12542"/>
                    <a:pt x="10261" y="13207"/>
                    <a:pt x="10229" y="14157"/>
                  </a:cubicBezTo>
                  <a:lnTo>
                    <a:pt x="6017" y="14157"/>
                  </a:lnTo>
                  <a:lnTo>
                    <a:pt x="6017" y="13682"/>
                  </a:lnTo>
                  <a:cubicBezTo>
                    <a:pt x="6017" y="12922"/>
                    <a:pt x="5416" y="12288"/>
                    <a:pt x="4656" y="12288"/>
                  </a:cubicBezTo>
                  <a:cubicBezTo>
                    <a:pt x="3895" y="12288"/>
                    <a:pt x="3294" y="12922"/>
                    <a:pt x="3294" y="13682"/>
                  </a:cubicBezTo>
                  <a:lnTo>
                    <a:pt x="3294" y="14030"/>
                  </a:lnTo>
                  <a:cubicBezTo>
                    <a:pt x="1425" y="13587"/>
                    <a:pt x="190" y="11940"/>
                    <a:pt x="222" y="10071"/>
                  </a:cubicBezTo>
                  <a:cubicBezTo>
                    <a:pt x="285" y="6841"/>
                    <a:pt x="3484" y="6113"/>
                    <a:pt x="3484" y="6113"/>
                  </a:cubicBezTo>
                  <a:cubicBezTo>
                    <a:pt x="3484" y="6113"/>
                    <a:pt x="4022" y="4181"/>
                    <a:pt x="5891" y="4181"/>
                  </a:cubicBezTo>
                  <a:cubicBezTo>
                    <a:pt x="5986" y="4181"/>
                    <a:pt x="6271" y="4213"/>
                    <a:pt x="6271" y="4213"/>
                  </a:cubicBezTo>
                  <a:cubicBezTo>
                    <a:pt x="7252" y="1806"/>
                    <a:pt x="9596" y="191"/>
                    <a:pt x="12193" y="191"/>
                  </a:cubicBezTo>
                  <a:close/>
                  <a:moveTo>
                    <a:pt x="12193" y="1"/>
                  </a:moveTo>
                  <a:cubicBezTo>
                    <a:pt x="9533" y="1"/>
                    <a:pt x="7189" y="1552"/>
                    <a:pt x="6144" y="3991"/>
                  </a:cubicBezTo>
                  <a:lnTo>
                    <a:pt x="5891" y="3991"/>
                  </a:lnTo>
                  <a:cubicBezTo>
                    <a:pt x="4687" y="3991"/>
                    <a:pt x="3642" y="4783"/>
                    <a:pt x="3294" y="5954"/>
                  </a:cubicBezTo>
                  <a:cubicBezTo>
                    <a:pt x="1394" y="6398"/>
                    <a:pt x="0" y="8108"/>
                    <a:pt x="0" y="10103"/>
                  </a:cubicBezTo>
                  <a:cubicBezTo>
                    <a:pt x="0" y="12098"/>
                    <a:pt x="1394" y="13808"/>
                    <a:pt x="3357" y="14252"/>
                  </a:cubicBezTo>
                  <a:lnTo>
                    <a:pt x="3484" y="14283"/>
                  </a:lnTo>
                  <a:lnTo>
                    <a:pt x="3484" y="13682"/>
                  </a:lnTo>
                  <a:cubicBezTo>
                    <a:pt x="3484" y="13017"/>
                    <a:pt x="3990" y="12478"/>
                    <a:pt x="4656" y="12478"/>
                  </a:cubicBezTo>
                  <a:cubicBezTo>
                    <a:pt x="5321" y="12478"/>
                    <a:pt x="5827" y="13017"/>
                    <a:pt x="5827" y="13682"/>
                  </a:cubicBezTo>
                  <a:lnTo>
                    <a:pt x="5827" y="14315"/>
                  </a:lnTo>
                  <a:lnTo>
                    <a:pt x="10388" y="14315"/>
                  </a:lnTo>
                  <a:cubicBezTo>
                    <a:pt x="10419" y="13492"/>
                    <a:pt x="11084" y="12700"/>
                    <a:pt x="11908" y="12700"/>
                  </a:cubicBezTo>
                  <a:cubicBezTo>
                    <a:pt x="12731" y="12700"/>
                    <a:pt x="13428" y="13492"/>
                    <a:pt x="13428" y="14315"/>
                  </a:cubicBezTo>
                  <a:lnTo>
                    <a:pt x="18020" y="14315"/>
                  </a:lnTo>
                  <a:lnTo>
                    <a:pt x="18020" y="11940"/>
                  </a:lnTo>
                  <a:cubicBezTo>
                    <a:pt x="18020" y="11275"/>
                    <a:pt x="18558" y="10768"/>
                    <a:pt x="19223" y="10768"/>
                  </a:cubicBezTo>
                  <a:cubicBezTo>
                    <a:pt x="19888" y="10768"/>
                    <a:pt x="20458" y="11306"/>
                    <a:pt x="20458" y="11940"/>
                  </a:cubicBezTo>
                  <a:lnTo>
                    <a:pt x="20458" y="14157"/>
                  </a:lnTo>
                  <a:cubicBezTo>
                    <a:pt x="23087" y="13492"/>
                    <a:pt x="24765" y="11148"/>
                    <a:pt x="24765" y="8551"/>
                  </a:cubicBezTo>
                  <a:cubicBezTo>
                    <a:pt x="24765" y="5353"/>
                    <a:pt x="22169" y="2756"/>
                    <a:pt x="18970" y="2756"/>
                  </a:cubicBezTo>
                  <a:cubicBezTo>
                    <a:pt x="18527" y="2756"/>
                    <a:pt x="18115" y="2819"/>
                    <a:pt x="17640" y="2914"/>
                  </a:cubicBezTo>
                  <a:cubicBezTo>
                    <a:pt x="16436" y="1077"/>
                    <a:pt x="14378" y="1"/>
                    <a:pt x="1219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3c29053890_3_389"/>
            <p:cNvSpPr/>
            <p:nvPr/>
          </p:nvSpPr>
          <p:spPr>
            <a:xfrm>
              <a:off x="1569800" y="2780275"/>
              <a:ext cx="77600" cy="68125"/>
            </a:xfrm>
            <a:custGeom>
              <a:rect b="b" l="l" r="r" t="t"/>
              <a:pathLst>
                <a:path extrusionOk="0" h="2725" w="3104">
                  <a:moveTo>
                    <a:pt x="2376" y="191"/>
                  </a:moveTo>
                  <a:cubicBezTo>
                    <a:pt x="2502" y="191"/>
                    <a:pt x="2692" y="191"/>
                    <a:pt x="2787" y="349"/>
                  </a:cubicBezTo>
                  <a:cubicBezTo>
                    <a:pt x="2914" y="507"/>
                    <a:pt x="2914" y="729"/>
                    <a:pt x="2787" y="1046"/>
                  </a:cubicBezTo>
                  <a:cubicBezTo>
                    <a:pt x="2661" y="1363"/>
                    <a:pt x="2407" y="1679"/>
                    <a:pt x="2059" y="1964"/>
                  </a:cubicBezTo>
                  <a:cubicBezTo>
                    <a:pt x="1615" y="2313"/>
                    <a:pt x="1140" y="2534"/>
                    <a:pt x="760" y="2534"/>
                  </a:cubicBezTo>
                  <a:cubicBezTo>
                    <a:pt x="634" y="2534"/>
                    <a:pt x="444" y="2503"/>
                    <a:pt x="349" y="2376"/>
                  </a:cubicBezTo>
                  <a:cubicBezTo>
                    <a:pt x="222" y="2218"/>
                    <a:pt x="222" y="1964"/>
                    <a:pt x="349" y="1679"/>
                  </a:cubicBezTo>
                  <a:cubicBezTo>
                    <a:pt x="475" y="1363"/>
                    <a:pt x="729" y="1014"/>
                    <a:pt x="1077" y="761"/>
                  </a:cubicBezTo>
                  <a:cubicBezTo>
                    <a:pt x="1489" y="381"/>
                    <a:pt x="1996" y="191"/>
                    <a:pt x="2376" y="191"/>
                  </a:cubicBezTo>
                  <a:close/>
                  <a:moveTo>
                    <a:pt x="2376" y="1"/>
                  </a:moveTo>
                  <a:cubicBezTo>
                    <a:pt x="1932" y="1"/>
                    <a:pt x="1425" y="222"/>
                    <a:pt x="950" y="602"/>
                  </a:cubicBezTo>
                  <a:cubicBezTo>
                    <a:pt x="602" y="888"/>
                    <a:pt x="317" y="1268"/>
                    <a:pt x="159" y="1584"/>
                  </a:cubicBezTo>
                  <a:cubicBezTo>
                    <a:pt x="0" y="1964"/>
                    <a:pt x="32" y="2281"/>
                    <a:pt x="190" y="2471"/>
                  </a:cubicBezTo>
                  <a:cubicBezTo>
                    <a:pt x="317" y="2629"/>
                    <a:pt x="507" y="2724"/>
                    <a:pt x="760" y="2724"/>
                  </a:cubicBezTo>
                  <a:cubicBezTo>
                    <a:pt x="1172" y="2724"/>
                    <a:pt x="1711" y="2471"/>
                    <a:pt x="2186" y="2091"/>
                  </a:cubicBezTo>
                  <a:cubicBezTo>
                    <a:pt x="2534" y="1806"/>
                    <a:pt x="2819" y="1458"/>
                    <a:pt x="2977" y="1109"/>
                  </a:cubicBezTo>
                  <a:cubicBezTo>
                    <a:pt x="3104" y="761"/>
                    <a:pt x="3104" y="444"/>
                    <a:pt x="2914" y="222"/>
                  </a:cubicBezTo>
                  <a:cubicBezTo>
                    <a:pt x="2819" y="64"/>
                    <a:pt x="2597" y="1"/>
                    <a:pt x="237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33c29053890_3_389"/>
            <p:cNvSpPr/>
            <p:nvPr/>
          </p:nvSpPr>
          <p:spPr>
            <a:xfrm>
              <a:off x="1512000" y="2856300"/>
              <a:ext cx="41200" cy="33275"/>
            </a:xfrm>
            <a:custGeom>
              <a:rect b="b" l="l" r="r" t="t"/>
              <a:pathLst>
                <a:path extrusionOk="0" h="1331" w="1648">
                  <a:moveTo>
                    <a:pt x="1141" y="190"/>
                  </a:moveTo>
                  <a:cubicBezTo>
                    <a:pt x="1267" y="190"/>
                    <a:pt x="1331" y="222"/>
                    <a:pt x="1394" y="317"/>
                  </a:cubicBezTo>
                  <a:cubicBezTo>
                    <a:pt x="1457" y="412"/>
                    <a:pt x="1426" y="538"/>
                    <a:pt x="1394" y="602"/>
                  </a:cubicBezTo>
                  <a:cubicBezTo>
                    <a:pt x="1331" y="728"/>
                    <a:pt x="1204" y="855"/>
                    <a:pt x="1077" y="982"/>
                  </a:cubicBezTo>
                  <a:cubicBezTo>
                    <a:pt x="919" y="1077"/>
                    <a:pt x="729" y="1140"/>
                    <a:pt x="571" y="1140"/>
                  </a:cubicBezTo>
                  <a:cubicBezTo>
                    <a:pt x="444" y="1140"/>
                    <a:pt x="349" y="1108"/>
                    <a:pt x="317" y="1045"/>
                  </a:cubicBezTo>
                  <a:cubicBezTo>
                    <a:pt x="222" y="887"/>
                    <a:pt x="349" y="570"/>
                    <a:pt x="634" y="380"/>
                  </a:cubicBezTo>
                  <a:cubicBezTo>
                    <a:pt x="792" y="253"/>
                    <a:pt x="982" y="190"/>
                    <a:pt x="1141" y="190"/>
                  </a:cubicBezTo>
                  <a:close/>
                  <a:moveTo>
                    <a:pt x="1141" y="0"/>
                  </a:moveTo>
                  <a:cubicBezTo>
                    <a:pt x="951" y="0"/>
                    <a:pt x="729" y="95"/>
                    <a:pt x="539" y="222"/>
                  </a:cubicBezTo>
                  <a:cubicBezTo>
                    <a:pt x="159" y="475"/>
                    <a:pt x="1" y="887"/>
                    <a:pt x="159" y="1140"/>
                  </a:cubicBezTo>
                  <a:cubicBezTo>
                    <a:pt x="254" y="1267"/>
                    <a:pt x="381" y="1330"/>
                    <a:pt x="571" y="1330"/>
                  </a:cubicBezTo>
                  <a:cubicBezTo>
                    <a:pt x="761" y="1330"/>
                    <a:pt x="982" y="1267"/>
                    <a:pt x="1172" y="1140"/>
                  </a:cubicBezTo>
                  <a:cubicBezTo>
                    <a:pt x="1331" y="1013"/>
                    <a:pt x="1489" y="855"/>
                    <a:pt x="1552" y="697"/>
                  </a:cubicBezTo>
                  <a:cubicBezTo>
                    <a:pt x="1647" y="507"/>
                    <a:pt x="1647" y="317"/>
                    <a:pt x="1552" y="190"/>
                  </a:cubicBezTo>
                  <a:cubicBezTo>
                    <a:pt x="1457" y="63"/>
                    <a:pt x="1331" y="0"/>
                    <a:pt x="114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33c29053890_3_389"/>
            <p:cNvSpPr/>
            <p:nvPr/>
          </p:nvSpPr>
          <p:spPr>
            <a:xfrm>
              <a:off x="1485075" y="3079550"/>
              <a:ext cx="4775" cy="30900"/>
            </a:xfrm>
            <a:custGeom>
              <a:rect b="b" l="l" r="r" t="t"/>
              <a:pathLst>
                <a:path extrusionOk="0" h="1236" w="191">
                  <a:moveTo>
                    <a:pt x="96" y="1"/>
                  </a:moveTo>
                  <a:cubicBezTo>
                    <a:pt x="32" y="1"/>
                    <a:pt x="1" y="64"/>
                    <a:pt x="1" y="96"/>
                  </a:cubicBezTo>
                  <a:lnTo>
                    <a:pt x="1" y="1141"/>
                  </a:lnTo>
                  <a:cubicBezTo>
                    <a:pt x="1" y="1204"/>
                    <a:pt x="32" y="1236"/>
                    <a:pt x="96" y="1236"/>
                  </a:cubicBezTo>
                  <a:cubicBezTo>
                    <a:pt x="127" y="1236"/>
                    <a:pt x="191" y="1204"/>
                    <a:pt x="191" y="1141"/>
                  </a:cubicBezTo>
                  <a:lnTo>
                    <a:pt x="191" y="96"/>
                  </a:lnTo>
                  <a:cubicBezTo>
                    <a:pt x="191" y="64"/>
                    <a:pt x="127" y="1"/>
                    <a:pt x="9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33c29053890_3_389"/>
            <p:cNvSpPr/>
            <p:nvPr/>
          </p:nvSpPr>
          <p:spPr>
            <a:xfrm>
              <a:off x="1515175" y="3085100"/>
              <a:ext cx="4775" cy="30100"/>
            </a:xfrm>
            <a:custGeom>
              <a:rect b="b" l="l" r="r" t="t"/>
              <a:pathLst>
                <a:path extrusionOk="0" h="1204" w="191">
                  <a:moveTo>
                    <a:pt x="95" y="0"/>
                  </a:moveTo>
                  <a:cubicBezTo>
                    <a:pt x="64" y="0"/>
                    <a:pt x="0" y="32"/>
                    <a:pt x="0" y="95"/>
                  </a:cubicBezTo>
                  <a:lnTo>
                    <a:pt x="0" y="1109"/>
                  </a:lnTo>
                  <a:cubicBezTo>
                    <a:pt x="0" y="1172"/>
                    <a:pt x="64" y="1204"/>
                    <a:pt x="95" y="1204"/>
                  </a:cubicBezTo>
                  <a:cubicBezTo>
                    <a:pt x="159" y="1204"/>
                    <a:pt x="190" y="1172"/>
                    <a:pt x="190" y="1109"/>
                  </a:cubicBezTo>
                  <a:lnTo>
                    <a:pt x="190" y="95"/>
                  </a:lnTo>
                  <a:cubicBezTo>
                    <a:pt x="190" y="32"/>
                    <a:pt x="159" y="0"/>
                    <a:pt x="9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33c29053890_3_389"/>
            <p:cNvSpPr/>
            <p:nvPr/>
          </p:nvSpPr>
          <p:spPr>
            <a:xfrm>
              <a:off x="1485075" y="3124675"/>
              <a:ext cx="4775" cy="30125"/>
            </a:xfrm>
            <a:custGeom>
              <a:rect b="b" l="l" r="r" t="t"/>
              <a:pathLst>
                <a:path extrusionOk="0" h="1205" w="191">
                  <a:moveTo>
                    <a:pt x="96" y="1"/>
                  </a:moveTo>
                  <a:cubicBezTo>
                    <a:pt x="32" y="1"/>
                    <a:pt x="1" y="32"/>
                    <a:pt x="1" y="96"/>
                  </a:cubicBezTo>
                  <a:lnTo>
                    <a:pt x="1" y="1109"/>
                  </a:lnTo>
                  <a:cubicBezTo>
                    <a:pt x="1" y="1173"/>
                    <a:pt x="32" y="1204"/>
                    <a:pt x="96" y="1204"/>
                  </a:cubicBezTo>
                  <a:cubicBezTo>
                    <a:pt x="127" y="1204"/>
                    <a:pt x="191" y="1173"/>
                    <a:pt x="191" y="1109"/>
                  </a:cubicBezTo>
                  <a:lnTo>
                    <a:pt x="191" y="96"/>
                  </a:lnTo>
                  <a:cubicBezTo>
                    <a:pt x="191" y="32"/>
                    <a:pt x="127" y="1"/>
                    <a:pt x="9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33c29053890_3_389"/>
            <p:cNvSpPr/>
            <p:nvPr/>
          </p:nvSpPr>
          <p:spPr>
            <a:xfrm>
              <a:off x="1515175" y="3129425"/>
              <a:ext cx="4775" cy="30125"/>
            </a:xfrm>
            <a:custGeom>
              <a:rect b="b" l="l" r="r" t="t"/>
              <a:pathLst>
                <a:path extrusionOk="0" h="1205" w="191">
                  <a:moveTo>
                    <a:pt x="95" y="1"/>
                  </a:moveTo>
                  <a:cubicBezTo>
                    <a:pt x="64" y="1"/>
                    <a:pt x="0" y="32"/>
                    <a:pt x="0" y="96"/>
                  </a:cubicBezTo>
                  <a:lnTo>
                    <a:pt x="0" y="1109"/>
                  </a:lnTo>
                  <a:cubicBezTo>
                    <a:pt x="0" y="1173"/>
                    <a:pt x="64" y="1204"/>
                    <a:pt x="95" y="1204"/>
                  </a:cubicBezTo>
                  <a:cubicBezTo>
                    <a:pt x="159" y="1204"/>
                    <a:pt x="190" y="1173"/>
                    <a:pt x="190" y="1109"/>
                  </a:cubicBezTo>
                  <a:lnTo>
                    <a:pt x="190" y="96"/>
                  </a:lnTo>
                  <a:cubicBezTo>
                    <a:pt x="190" y="32"/>
                    <a:pt x="159" y="1"/>
                    <a:pt x="9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33c29053890_3_389"/>
            <p:cNvSpPr/>
            <p:nvPr/>
          </p:nvSpPr>
          <p:spPr>
            <a:xfrm>
              <a:off x="1663225" y="3093800"/>
              <a:ext cx="4775" cy="45150"/>
            </a:xfrm>
            <a:custGeom>
              <a:rect b="b" l="l" r="r" t="t"/>
              <a:pathLst>
                <a:path extrusionOk="0" h="1806" w="191">
                  <a:moveTo>
                    <a:pt x="95" y="1"/>
                  </a:moveTo>
                  <a:cubicBezTo>
                    <a:pt x="32" y="1"/>
                    <a:pt x="0" y="64"/>
                    <a:pt x="0" y="96"/>
                  </a:cubicBezTo>
                  <a:lnTo>
                    <a:pt x="0" y="1711"/>
                  </a:lnTo>
                  <a:cubicBezTo>
                    <a:pt x="0" y="1742"/>
                    <a:pt x="32" y="1806"/>
                    <a:pt x="95" y="1806"/>
                  </a:cubicBezTo>
                  <a:cubicBezTo>
                    <a:pt x="127" y="1806"/>
                    <a:pt x="190" y="1742"/>
                    <a:pt x="190" y="1711"/>
                  </a:cubicBezTo>
                  <a:lnTo>
                    <a:pt x="190" y="96"/>
                  </a:lnTo>
                  <a:cubicBezTo>
                    <a:pt x="190" y="64"/>
                    <a:pt x="127" y="1"/>
                    <a:pt x="9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33c29053890_3_389"/>
            <p:cNvSpPr/>
            <p:nvPr/>
          </p:nvSpPr>
          <p:spPr>
            <a:xfrm>
              <a:off x="1698050" y="3084300"/>
              <a:ext cx="4775" cy="45150"/>
            </a:xfrm>
            <a:custGeom>
              <a:rect b="b" l="l" r="r" t="t"/>
              <a:pathLst>
                <a:path extrusionOk="0" h="1806" w="191">
                  <a:moveTo>
                    <a:pt x="96" y="1"/>
                  </a:moveTo>
                  <a:cubicBezTo>
                    <a:pt x="64" y="1"/>
                    <a:pt x="1" y="64"/>
                    <a:pt x="1" y="96"/>
                  </a:cubicBezTo>
                  <a:lnTo>
                    <a:pt x="1" y="1711"/>
                  </a:lnTo>
                  <a:cubicBezTo>
                    <a:pt x="1" y="1742"/>
                    <a:pt x="32" y="1806"/>
                    <a:pt x="96" y="1806"/>
                  </a:cubicBezTo>
                  <a:cubicBezTo>
                    <a:pt x="159" y="1806"/>
                    <a:pt x="191" y="1742"/>
                    <a:pt x="191" y="1711"/>
                  </a:cubicBezTo>
                  <a:lnTo>
                    <a:pt x="191" y="96"/>
                  </a:lnTo>
                  <a:cubicBezTo>
                    <a:pt x="191" y="64"/>
                    <a:pt x="159" y="1"/>
                    <a:pt x="9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33c29053890_3_389"/>
            <p:cNvSpPr/>
            <p:nvPr/>
          </p:nvSpPr>
          <p:spPr>
            <a:xfrm>
              <a:off x="1850075" y="3028100"/>
              <a:ext cx="5550" cy="28525"/>
            </a:xfrm>
            <a:custGeom>
              <a:rect b="b" l="l" r="r" t="t"/>
              <a:pathLst>
                <a:path extrusionOk="0" h="1141" w="222">
                  <a:moveTo>
                    <a:pt x="127" y="0"/>
                  </a:moveTo>
                  <a:cubicBezTo>
                    <a:pt x="64" y="0"/>
                    <a:pt x="0" y="63"/>
                    <a:pt x="0" y="95"/>
                  </a:cubicBezTo>
                  <a:lnTo>
                    <a:pt x="0" y="1045"/>
                  </a:lnTo>
                  <a:cubicBezTo>
                    <a:pt x="0" y="1109"/>
                    <a:pt x="64" y="1140"/>
                    <a:pt x="127" y="1140"/>
                  </a:cubicBezTo>
                  <a:cubicBezTo>
                    <a:pt x="159" y="1140"/>
                    <a:pt x="222" y="1109"/>
                    <a:pt x="222" y="1045"/>
                  </a:cubicBezTo>
                  <a:lnTo>
                    <a:pt x="222" y="95"/>
                  </a:lnTo>
                  <a:cubicBezTo>
                    <a:pt x="222" y="63"/>
                    <a:pt x="159" y="0"/>
                    <a:pt x="1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33c29053890_3_389"/>
            <p:cNvSpPr/>
            <p:nvPr/>
          </p:nvSpPr>
          <p:spPr>
            <a:xfrm>
              <a:off x="1880950" y="3032850"/>
              <a:ext cx="4775" cy="28525"/>
            </a:xfrm>
            <a:custGeom>
              <a:rect b="b" l="l" r="r" t="t"/>
              <a:pathLst>
                <a:path extrusionOk="0" h="1141" w="191">
                  <a:moveTo>
                    <a:pt x="95" y="0"/>
                  </a:moveTo>
                  <a:cubicBezTo>
                    <a:pt x="32" y="0"/>
                    <a:pt x="0" y="64"/>
                    <a:pt x="0" y="95"/>
                  </a:cubicBezTo>
                  <a:lnTo>
                    <a:pt x="0" y="1045"/>
                  </a:lnTo>
                  <a:cubicBezTo>
                    <a:pt x="0" y="1109"/>
                    <a:pt x="32" y="1140"/>
                    <a:pt x="95" y="1140"/>
                  </a:cubicBezTo>
                  <a:cubicBezTo>
                    <a:pt x="159" y="1140"/>
                    <a:pt x="190" y="1109"/>
                    <a:pt x="190" y="1045"/>
                  </a:cubicBezTo>
                  <a:lnTo>
                    <a:pt x="190" y="95"/>
                  </a:lnTo>
                  <a:cubicBezTo>
                    <a:pt x="190" y="64"/>
                    <a:pt x="159" y="0"/>
                    <a:pt x="9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33c29053890_3_389"/>
            <p:cNvSpPr/>
            <p:nvPr/>
          </p:nvSpPr>
          <p:spPr>
            <a:xfrm>
              <a:off x="1850075" y="3073225"/>
              <a:ext cx="5550" cy="27725"/>
            </a:xfrm>
            <a:custGeom>
              <a:rect b="b" l="l" r="r" t="t"/>
              <a:pathLst>
                <a:path extrusionOk="0" h="1109" w="222">
                  <a:moveTo>
                    <a:pt x="127" y="0"/>
                  </a:moveTo>
                  <a:cubicBezTo>
                    <a:pt x="64" y="0"/>
                    <a:pt x="0" y="32"/>
                    <a:pt x="0" y="95"/>
                  </a:cubicBezTo>
                  <a:lnTo>
                    <a:pt x="0" y="1014"/>
                  </a:lnTo>
                  <a:cubicBezTo>
                    <a:pt x="0" y="1077"/>
                    <a:pt x="64" y="1109"/>
                    <a:pt x="127" y="1109"/>
                  </a:cubicBezTo>
                  <a:cubicBezTo>
                    <a:pt x="159" y="1109"/>
                    <a:pt x="222" y="1077"/>
                    <a:pt x="222" y="1014"/>
                  </a:cubicBezTo>
                  <a:lnTo>
                    <a:pt x="222" y="95"/>
                  </a:lnTo>
                  <a:cubicBezTo>
                    <a:pt x="222" y="32"/>
                    <a:pt x="159" y="0"/>
                    <a:pt x="1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33c29053890_3_389"/>
            <p:cNvSpPr/>
            <p:nvPr/>
          </p:nvSpPr>
          <p:spPr>
            <a:xfrm>
              <a:off x="1880950" y="3077175"/>
              <a:ext cx="4775" cy="28525"/>
            </a:xfrm>
            <a:custGeom>
              <a:rect b="b" l="l" r="r" t="t"/>
              <a:pathLst>
                <a:path extrusionOk="0" h="1141" w="191">
                  <a:moveTo>
                    <a:pt x="95" y="1"/>
                  </a:moveTo>
                  <a:cubicBezTo>
                    <a:pt x="32" y="1"/>
                    <a:pt x="0" y="64"/>
                    <a:pt x="0" y="127"/>
                  </a:cubicBezTo>
                  <a:lnTo>
                    <a:pt x="0" y="1046"/>
                  </a:lnTo>
                  <a:cubicBezTo>
                    <a:pt x="0" y="1109"/>
                    <a:pt x="32" y="1141"/>
                    <a:pt x="95" y="1141"/>
                  </a:cubicBezTo>
                  <a:cubicBezTo>
                    <a:pt x="159" y="1141"/>
                    <a:pt x="190" y="1109"/>
                    <a:pt x="190" y="1046"/>
                  </a:cubicBezTo>
                  <a:lnTo>
                    <a:pt x="190" y="127"/>
                  </a:lnTo>
                  <a:cubicBezTo>
                    <a:pt x="190" y="64"/>
                    <a:pt x="159" y="1"/>
                    <a:pt x="9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33c29053890_3_389"/>
            <p:cNvSpPr/>
            <p:nvPr/>
          </p:nvSpPr>
          <p:spPr>
            <a:xfrm>
              <a:off x="1485075" y="3169025"/>
              <a:ext cx="4775" cy="30900"/>
            </a:xfrm>
            <a:custGeom>
              <a:rect b="b" l="l" r="r" t="t"/>
              <a:pathLst>
                <a:path extrusionOk="0" h="1236" w="191">
                  <a:moveTo>
                    <a:pt x="96" y="0"/>
                  </a:moveTo>
                  <a:cubicBezTo>
                    <a:pt x="32" y="0"/>
                    <a:pt x="1" y="32"/>
                    <a:pt x="1" y="95"/>
                  </a:cubicBezTo>
                  <a:lnTo>
                    <a:pt x="1" y="1140"/>
                  </a:lnTo>
                  <a:cubicBezTo>
                    <a:pt x="1" y="1172"/>
                    <a:pt x="32" y="1235"/>
                    <a:pt x="96" y="1235"/>
                  </a:cubicBezTo>
                  <a:cubicBezTo>
                    <a:pt x="127" y="1235"/>
                    <a:pt x="191" y="1172"/>
                    <a:pt x="191" y="1140"/>
                  </a:cubicBezTo>
                  <a:lnTo>
                    <a:pt x="191" y="95"/>
                  </a:lnTo>
                  <a:cubicBezTo>
                    <a:pt x="191" y="32"/>
                    <a:pt x="127" y="0"/>
                    <a:pt x="96"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3c29053890_3_389"/>
            <p:cNvSpPr/>
            <p:nvPr/>
          </p:nvSpPr>
          <p:spPr>
            <a:xfrm>
              <a:off x="1515175" y="3173775"/>
              <a:ext cx="4775" cy="30900"/>
            </a:xfrm>
            <a:custGeom>
              <a:rect b="b" l="l" r="r" t="t"/>
              <a:pathLst>
                <a:path extrusionOk="0" h="1236" w="191">
                  <a:moveTo>
                    <a:pt x="95" y="0"/>
                  </a:moveTo>
                  <a:cubicBezTo>
                    <a:pt x="64" y="0"/>
                    <a:pt x="0" y="32"/>
                    <a:pt x="0" y="95"/>
                  </a:cubicBezTo>
                  <a:lnTo>
                    <a:pt x="0" y="1140"/>
                  </a:lnTo>
                  <a:cubicBezTo>
                    <a:pt x="0" y="1172"/>
                    <a:pt x="64" y="1235"/>
                    <a:pt x="95" y="1235"/>
                  </a:cubicBezTo>
                  <a:cubicBezTo>
                    <a:pt x="159" y="1235"/>
                    <a:pt x="190" y="1172"/>
                    <a:pt x="190" y="1140"/>
                  </a:cubicBezTo>
                  <a:lnTo>
                    <a:pt x="190" y="95"/>
                  </a:lnTo>
                  <a:cubicBezTo>
                    <a:pt x="190" y="32"/>
                    <a:pt x="159" y="0"/>
                    <a:pt x="9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33c29053890_3_389"/>
            <p:cNvSpPr/>
            <p:nvPr/>
          </p:nvSpPr>
          <p:spPr>
            <a:xfrm>
              <a:off x="1500925" y="3286200"/>
              <a:ext cx="4775" cy="23775"/>
            </a:xfrm>
            <a:custGeom>
              <a:rect b="b" l="l" r="r" t="t"/>
              <a:pathLst>
                <a:path extrusionOk="0" h="951" w="191">
                  <a:moveTo>
                    <a:pt x="95" y="0"/>
                  </a:moveTo>
                  <a:cubicBezTo>
                    <a:pt x="64" y="0"/>
                    <a:pt x="0" y="32"/>
                    <a:pt x="0" y="95"/>
                  </a:cubicBezTo>
                  <a:lnTo>
                    <a:pt x="0" y="855"/>
                  </a:lnTo>
                  <a:cubicBezTo>
                    <a:pt x="0" y="887"/>
                    <a:pt x="64" y="950"/>
                    <a:pt x="95" y="950"/>
                  </a:cubicBezTo>
                  <a:cubicBezTo>
                    <a:pt x="159" y="950"/>
                    <a:pt x="190" y="887"/>
                    <a:pt x="190" y="855"/>
                  </a:cubicBezTo>
                  <a:lnTo>
                    <a:pt x="190" y="95"/>
                  </a:lnTo>
                  <a:cubicBezTo>
                    <a:pt x="190" y="32"/>
                    <a:pt x="159" y="0"/>
                    <a:pt x="9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33c29053890_3_389"/>
            <p:cNvSpPr/>
            <p:nvPr/>
          </p:nvSpPr>
          <p:spPr>
            <a:xfrm>
              <a:off x="1467675" y="3284875"/>
              <a:ext cx="15850" cy="18750"/>
            </a:xfrm>
            <a:custGeom>
              <a:rect b="b" l="l" r="r" t="t"/>
              <a:pathLst>
                <a:path extrusionOk="0" h="750" w="634">
                  <a:moveTo>
                    <a:pt x="519" y="1"/>
                  </a:moveTo>
                  <a:cubicBezTo>
                    <a:pt x="491" y="1"/>
                    <a:pt x="462" y="16"/>
                    <a:pt x="443" y="53"/>
                  </a:cubicBezTo>
                  <a:lnTo>
                    <a:pt x="32" y="592"/>
                  </a:lnTo>
                  <a:cubicBezTo>
                    <a:pt x="0" y="623"/>
                    <a:pt x="0" y="687"/>
                    <a:pt x="32" y="718"/>
                  </a:cubicBezTo>
                  <a:cubicBezTo>
                    <a:pt x="63" y="750"/>
                    <a:pt x="63" y="750"/>
                    <a:pt x="95" y="750"/>
                  </a:cubicBezTo>
                  <a:cubicBezTo>
                    <a:pt x="127" y="750"/>
                    <a:pt x="158" y="750"/>
                    <a:pt x="158" y="718"/>
                  </a:cubicBezTo>
                  <a:lnTo>
                    <a:pt x="602" y="148"/>
                  </a:lnTo>
                  <a:cubicBezTo>
                    <a:pt x="633" y="117"/>
                    <a:pt x="602" y="53"/>
                    <a:pt x="570" y="22"/>
                  </a:cubicBezTo>
                  <a:cubicBezTo>
                    <a:pt x="557" y="8"/>
                    <a:pt x="538" y="1"/>
                    <a:pt x="51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33c29053890_3_389"/>
            <p:cNvSpPr/>
            <p:nvPr/>
          </p:nvSpPr>
          <p:spPr>
            <a:xfrm>
              <a:off x="1523875" y="3284875"/>
              <a:ext cx="15850" cy="18750"/>
            </a:xfrm>
            <a:custGeom>
              <a:rect b="b" l="l" r="r" t="t"/>
              <a:pathLst>
                <a:path extrusionOk="0" h="750" w="634">
                  <a:moveTo>
                    <a:pt x="115" y="1"/>
                  </a:moveTo>
                  <a:cubicBezTo>
                    <a:pt x="96" y="1"/>
                    <a:pt x="77" y="8"/>
                    <a:pt x="64" y="22"/>
                  </a:cubicBezTo>
                  <a:cubicBezTo>
                    <a:pt x="1" y="53"/>
                    <a:pt x="1" y="117"/>
                    <a:pt x="32" y="148"/>
                  </a:cubicBezTo>
                  <a:lnTo>
                    <a:pt x="444" y="718"/>
                  </a:lnTo>
                  <a:cubicBezTo>
                    <a:pt x="476" y="750"/>
                    <a:pt x="507" y="750"/>
                    <a:pt x="539" y="750"/>
                  </a:cubicBezTo>
                  <a:cubicBezTo>
                    <a:pt x="539" y="750"/>
                    <a:pt x="571" y="750"/>
                    <a:pt x="571" y="718"/>
                  </a:cubicBezTo>
                  <a:cubicBezTo>
                    <a:pt x="634" y="687"/>
                    <a:pt x="634" y="623"/>
                    <a:pt x="602" y="592"/>
                  </a:cubicBezTo>
                  <a:lnTo>
                    <a:pt x="191" y="53"/>
                  </a:lnTo>
                  <a:cubicBezTo>
                    <a:pt x="172" y="16"/>
                    <a:pt x="143" y="1"/>
                    <a:pt x="11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33c29053890_3_389"/>
            <p:cNvSpPr/>
            <p:nvPr/>
          </p:nvSpPr>
          <p:spPr>
            <a:xfrm>
              <a:off x="1614125" y="3399600"/>
              <a:ext cx="28525" cy="32300"/>
            </a:xfrm>
            <a:custGeom>
              <a:rect b="b" l="l" r="r" t="t"/>
              <a:pathLst>
                <a:path extrusionOk="0" h="1292" w="1141">
                  <a:moveTo>
                    <a:pt x="1014" y="1"/>
                  </a:moveTo>
                  <a:cubicBezTo>
                    <a:pt x="991" y="1"/>
                    <a:pt x="967" y="9"/>
                    <a:pt x="951" y="25"/>
                  </a:cubicBezTo>
                  <a:lnTo>
                    <a:pt x="33" y="1133"/>
                  </a:lnTo>
                  <a:cubicBezTo>
                    <a:pt x="1" y="1196"/>
                    <a:pt x="1" y="1260"/>
                    <a:pt x="64" y="1291"/>
                  </a:cubicBezTo>
                  <a:lnTo>
                    <a:pt x="96" y="1291"/>
                  </a:lnTo>
                  <a:cubicBezTo>
                    <a:pt x="128" y="1291"/>
                    <a:pt x="159" y="1291"/>
                    <a:pt x="191" y="1260"/>
                  </a:cubicBezTo>
                  <a:lnTo>
                    <a:pt x="1109" y="151"/>
                  </a:lnTo>
                  <a:cubicBezTo>
                    <a:pt x="1141" y="88"/>
                    <a:pt x="1141" y="56"/>
                    <a:pt x="1078" y="25"/>
                  </a:cubicBezTo>
                  <a:cubicBezTo>
                    <a:pt x="1062" y="9"/>
                    <a:pt x="1038" y="1"/>
                    <a:pt x="101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33c29053890_3_389"/>
            <p:cNvSpPr/>
            <p:nvPr/>
          </p:nvSpPr>
          <p:spPr>
            <a:xfrm>
              <a:off x="1681425" y="3401000"/>
              <a:ext cx="4775" cy="46725"/>
            </a:xfrm>
            <a:custGeom>
              <a:rect b="b" l="l" r="r" t="t"/>
              <a:pathLst>
                <a:path extrusionOk="0" h="1869" w="191">
                  <a:moveTo>
                    <a:pt x="96" y="0"/>
                  </a:moveTo>
                  <a:cubicBezTo>
                    <a:pt x="64" y="0"/>
                    <a:pt x="1" y="64"/>
                    <a:pt x="1" y="95"/>
                  </a:cubicBezTo>
                  <a:lnTo>
                    <a:pt x="1" y="1774"/>
                  </a:lnTo>
                  <a:cubicBezTo>
                    <a:pt x="1" y="1837"/>
                    <a:pt x="64" y="1869"/>
                    <a:pt x="96" y="1869"/>
                  </a:cubicBezTo>
                  <a:cubicBezTo>
                    <a:pt x="159" y="1869"/>
                    <a:pt x="191" y="1837"/>
                    <a:pt x="191" y="1774"/>
                  </a:cubicBezTo>
                  <a:lnTo>
                    <a:pt x="191" y="95"/>
                  </a:lnTo>
                  <a:cubicBezTo>
                    <a:pt x="191" y="32"/>
                    <a:pt x="159" y="0"/>
                    <a:pt x="96"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33c29053890_3_389"/>
            <p:cNvSpPr/>
            <p:nvPr/>
          </p:nvSpPr>
          <p:spPr>
            <a:xfrm>
              <a:off x="1729725" y="3399075"/>
              <a:ext cx="26950" cy="32825"/>
            </a:xfrm>
            <a:custGeom>
              <a:rect b="b" l="l" r="r" t="t"/>
              <a:pathLst>
                <a:path extrusionOk="0" h="1313" w="1078">
                  <a:moveTo>
                    <a:pt x="87" y="1"/>
                  </a:moveTo>
                  <a:cubicBezTo>
                    <a:pt x="69" y="1"/>
                    <a:pt x="51" y="5"/>
                    <a:pt x="32" y="14"/>
                  </a:cubicBezTo>
                  <a:cubicBezTo>
                    <a:pt x="1" y="46"/>
                    <a:pt x="1" y="109"/>
                    <a:pt x="32" y="141"/>
                  </a:cubicBezTo>
                  <a:lnTo>
                    <a:pt x="887" y="1281"/>
                  </a:lnTo>
                  <a:cubicBezTo>
                    <a:pt x="919" y="1312"/>
                    <a:pt x="951" y="1312"/>
                    <a:pt x="982" y="1312"/>
                  </a:cubicBezTo>
                  <a:lnTo>
                    <a:pt x="1014" y="1312"/>
                  </a:lnTo>
                  <a:cubicBezTo>
                    <a:pt x="1077" y="1281"/>
                    <a:pt x="1077" y="1217"/>
                    <a:pt x="1046" y="1154"/>
                  </a:cubicBezTo>
                  <a:lnTo>
                    <a:pt x="191" y="46"/>
                  </a:lnTo>
                  <a:cubicBezTo>
                    <a:pt x="168" y="23"/>
                    <a:pt x="130" y="1"/>
                    <a:pt x="8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33c29053890_3_389"/>
            <p:cNvSpPr/>
            <p:nvPr/>
          </p:nvSpPr>
          <p:spPr>
            <a:xfrm>
              <a:off x="1823950" y="3276375"/>
              <a:ext cx="19800" cy="22500"/>
            </a:xfrm>
            <a:custGeom>
              <a:rect b="b" l="l" r="r" t="t"/>
              <a:pathLst>
                <a:path extrusionOk="0" h="900" w="792">
                  <a:moveTo>
                    <a:pt x="694" y="0"/>
                  </a:moveTo>
                  <a:cubicBezTo>
                    <a:pt x="662" y="0"/>
                    <a:pt x="624" y="22"/>
                    <a:pt x="602" y="45"/>
                  </a:cubicBezTo>
                  <a:lnTo>
                    <a:pt x="32" y="742"/>
                  </a:lnTo>
                  <a:cubicBezTo>
                    <a:pt x="0" y="805"/>
                    <a:pt x="32" y="837"/>
                    <a:pt x="63" y="868"/>
                  </a:cubicBezTo>
                  <a:cubicBezTo>
                    <a:pt x="63" y="900"/>
                    <a:pt x="95" y="900"/>
                    <a:pt x="127" y="900"/>
                  </a:cubicBezTo>
                  <a:cubicBezTo>
                    <a:pt x="158" y="900"/>
                    <a:pt x="190" y="900"/>
                    <a:pt x="190" y="868"/>
                  </a:cubicBezTo>
                  <a:lnTo>
                    <a:pt x="760" y="172"/>
                  </a:lnTo>
                  <a:cubicBezTo>
                    <a:pt x="792" y="108"/>
                    <a:pt x="792" y="45"/>
                    <a:pt x="729" y="13"/>
                  </a:cubicBezTo>
                  <a:cubicBezTo>
                    <a:pt x="719" y="4"/>
                    <a:pt x="707" y="0"/>
                    <a:pt x="69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33c29053890_3_389"/>
            <p:cNvSpPr/>
            <p:nvPr/>
          </p:nvSpPr>
          <p:spPr>
            <a:xfrm>
              <a:off x="1866700" y="3276700"/>
              <a:ext cx="4775" cy="30900"/>
            </a:xfrm>
            <a:custGeom>
              <a:rect b="b" l="l" r="r" t="t"/>
              <a:pathLst>
                <a:path extrusionOk="0" h="1236" w="191">
                  <a:moveTo>
                    <a:pt x="95" y="0"/>
                  </a:moveTo>
                  <a:cubicBezTo>
                    <a:pt x="64" y="0"/>
                    <a:pt x="0" y="64"/>
                    <a:pt x="0" y="95"/>
                  </a:cubicBezTo>
                  <a:lnTo>
                    <a:pt x="0" y="1140"/>
                  </a:lnTo>
                  <a:cubicBezTo>
                    <a:pt x="0" y="1172"/>
                    <a:pt x="64" y="1235"/>
                    <a:pt x="95" y="1235"/>
                  </a:cubicBezTo>
                  <a:cubicBezTo>
                    <a:pt x="159" y="1235"/>
                    <a:pt x="190" y="1172"/>
                    <a:pt x="190" y="1140"/>
                  </a:cubicBezTo>
                  <a:lnTo>
                    <a:pt x="190" y="95"/>
                  </a:lnTo>
                  <a:cubicBezTo>
                    <a:pt x="190" y="64"/>
                    <a:pt x="159" y="0"/>
                    <a:pt x="9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33c29053890_3_389"/>
            <p:cNvSpPr/>
            <p:nvPr/>
          </p:nvSpPr>
          <p:spPr>
            <a:xfrm>
              <a:off x="1896000" y="3276375"/>
              <a:ext cx="19025" cy="22500"/>
            </a:xfrm>
            <a:custGeom>
              <a:rect b="b" l="l" r="r" t="t"/>
              <a:pathLst>
                <a:path extrusionOk="0" h="900" w="761">
                  <a:moveTo>
                    <a:pt x="66" y="0"/>
                  </a:moveTo>
                  <a:cubicBezTo>
                    <a:pt x="53" y="0"/>
                    <a:pt x="41" y="4"/>
                    <a:pt x="32" y="13"/>
                  </a:cubicBezTo>
                  <a:cubicBezTo>
                    <a:pt x="0" y="45"/>
                    <a:pt x="0" y="108"/>
                    <a:pt x="32" y="172"/>
                  </a:cubicBezTo>
                  <a:lnTo>
                    <a:pt x="570" y="868"/>
                  </a:lnTo>
                  <a:cubicBezTo>
                    <a:pt x="602" y="900"/>
                    <a:pt x="633" y="900"/>
                    <a:pt x="665" y="900"/>
                  </a:cubicBezTo>
                  <a:cubicBezTo>
                    <a:pt x="665" y="900"/>
                    <a:pt x="697" y="900"/>
                    <a:pt x="728" y="868"/>
                  </a:cubicBezTo>
                  <a:cubicBezTo>
                    <a:pt x="760" y="837"/>
                    <a:pt x="760" y="805"/>
                    <a:pt x="728" y="742"/>
                  </a:cubicBezTo>
                  <a:lnTo>
                    <a:pt x="158" y="45"/>
                  </a:lnTo>
                  <a:cubicBezTo>
                    <a:pt x="136" y="22"/>
                    <a:pt x="98" y="0"/>
                    <a:pt x="66"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33c29053890_3_389"/>
            <p:cNvSpPr/>
            <p:nvPr/>
          </p:nvSpPr>
          <p:spPr>
            <a:xfrm>
              <a:off x="1488250" y="3220475"/>
              <a:ext cx="27725" cy="45150"/>
            </a:xfrm>
            <a:custGeom>
              <a:rect b="b" l="l" r="r" t="t"/>
              <a:pathLst>
                <a:path extrusionOk="0" h="1806" w="1109">
                  <a:moveTo>
                    <a:pt x="507" y="317"/>
                  </a:moveTo>
                  <a:lnTo>
                    <a:pt x="507" y="666"/>
                  </a:lnTo>
                  <a:cubicBezTo>
                    <a:pt x="444" y="634"/>
                    <a:pt x="380" y="602"/>
                    <a:pt x="349" y="539"/>
                  </a:cubicBezTo>
                  <a:cubicBezTo>
                    <a:pt x="349" y="444"/>
                    <a:pt x="380" y="381"/>
                    <a:pt x="444" y="349"/>
                  </a:cubicBezTo>
                  <a:cubicBezTo>
                    <a:pt x="475" y="317"/>
                    <a:pt x="444" y="317"/>
                    <a:pt x="507" y="317"/>
                  </a:cubicBezTo>
                  <a:close/>
                  <a:moveTo>
                    <a:pt x="697" y="982"/>
                  </a:moveTo>
                  <a:cubicBezTo>
                    <a:pt x="792" y="1014"/>
                    <a:pt x="887" y="1109"/>
                    <a:pt x="919" y="1204"/>
                  </a:cubicBezTo>
                  <a:cubicBezTo>
                    <a:pt x="919" y="1362"/>
                    <a:pt x="856" y="1489"/>
                    <a:pt x="729" y="1521"/>
                  </a:cubicBezTo>
                  <a:lnTo>
                    <a:pt x="697" y="1521"/>
                  </a:lnTo>
                  <a:lnTo>
                    <a:pt x="697" y="982"/>
                  </a:lnTo>
                  <a:close/>
                  <a:moveTo>
                    <a:pt x="602" y="1"/>
                  </a:moveTo>
                  <a:cubicBezTo>
                    <a:pt x="571" y="1"/>
                    <a:pt x="507" y="64"/>
                    <a:pt x="507" y="96"/>
                  </a:cubicBezTo>
                  <a:lnTo>
                    <a:pt x="507" y="127"/>
                  </a:lnTo>
                  <a:cubicBezTo>
                    <a:pt x="412" y="127"/>
                    <a:pt x="380" y="159"/>
                    <a:pt x="349" y="191"/>
                  </a:cubicBezTo>
                  <a:cubicBezTo>
                    <a:pt x="190" y="254"/>
                    <a:pt x="127" y="412"/>
                    <a:pt x="159" y="571"/>
                  </a:cubicBezTo>
                  <a:cubicBezTo>
                    <a:pt x="190" y="761"/>
                    <a:pt x="317" y="824"/>
                    <a:pt x="507" y="887"/>
                  </a:cubicBezTo>
                  <a:lnTo>
                    <a:pt x="507" y="1552"/>
                  </a:lnTo>
                  <a:cubicBezTo>
                    <a:pt x="349" y="1552"/>
                    <a:pt x="254" y="1489"/>
                    <a:pt x="222" y="1426"/>
                  </a:cubicBezTo>
                  <a:cubicBezTo>
                    <a:pt x="204" y="1389"/>
                    <a:pt x="174" y="1373"/>
                    <a:pt x="140" y="1373"/>
                  </a:cubicBezTo>
                  <a:cubicBezTo>
                    <a:pt x="116" y="1373"/>
                    <a:pt x="90" y="1381"/>
                    <a:pt x="64" y="1394"/>
                  </a:cubicBezTo>
                  <a:cubicBezTo>
                    <a:pt x="32" y="1394"/>
                    <a:pt x="0" y="1457"/>
                    <a:pt x="32" y="1521"/>
                  </a:cubicBezTo>
                  <a:cubicBezTo>
                    <a:pt x="127" y="1647"/>
                    <a:pt x="317" y="1742"/>
                    <a:pt x="507" y="1742"/>
                  </a:cubicBezTo>
                  <a:cubicBezTo>
                    <a:pt x="507" y="1774"/>
                    <a:pt x="539" y="1806"/>
                    <a:pt x="602" y="1806"/>
                  </a:cubicBezTo>
                  <a:cubicBezTo>
                    <a:pt x="634" y="1806"/>
                    <a:pt x="666" y="1774"/>
                    <a:pt x="666" y="1711"/>
                  </a:cubicBezTo>
                  <a:lnTo>
                    <a:pt x="761" y="1711"/>
                  </a:lnTo>
                  <a:cubicBezTo>
                    <a:pt x="982" y="1616"/>
                    <a:pt x="1109" y="1426"/>
                    <a:pt x="1077" y="1204"/>
                  </a:cubicBezTo>
                  <a:cubicBezTo>
                    <a:pt x="1077" y="951"/>
                    <a:pt x="887" y="824"/>
                    <a:pt x="697" y="761"/>
                  </a:cubicBezTo>
                  <a:lnTo>
                    <a:pt x="697" y="317"/>
                  </a:lnTo>
                  <a:cubicBezTo>
                    <a:pt x="697" y="349"/>
                    <a:pt x="792" y="381"/>
                    <a:pt x="824" y="412"/>
                  </a:cubicBezTo>
                  <a:cubicBezTo>
                    <a:pt x="837" y="426"/>
                    <a:pt x="856" y="433"/>
                    <a:pt x="875" y="433"/>
                  </a:cubicBezTo>
                  <a:cubicBezTo>
                    <a:pt x="903" y="433"/>
                    <a:pt x="932" y="418"/>
                    <a:pt x="951" y="381"/>
                  </a:cubicBezTo>
                  <a:cubicBezTo>
                    <a:pt x="982" y="349"/>
                    <a:pt x="982" y="286"/>
                    <a:pt x="951" y="254"/>
                  </a:cubicBezTo>
                  <a:cubicBezTo>
                    <a:pt x="887" y="191"/>
                    <a:pt x="792" y="159"/>
                    <a:pt x="697" y="127"/>
                  </a:cubicBezTo>
                  <a:lnTo>
                    <a:pt x="697" y="96"/>
                  </a:lnTo>
                  <a:cubicBezTo>
                    <a:pt x="697" y="64"/>
                    <a:pt x="666" y="1"/>
                    <a:pt x="60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33c29053890_3_389"/>
            <p:cNvSpPr/>
            <p:nvPr/>
          </p:nvSpPr>
          <p:spPr>
            <a:xfrm>
              <a:off x="1655300" y="3253725"/>
              <a:ext cx="55450" cy="91075"/>
            </a:xfrm>
            <a:custGeom>
              <a:rect b="b" l="l" r="r" t="t"/>
              <a:pathLst>
                <a:path extrusionOk="0" h="3643" w="2218">
                  <a:moveTo>
                    <a:pt x="1046" y="381"/>
                  </a:moveTo>
                  <a:lnTo>
                    <a:pt x="1046" y="1489"/>
                  </a:lnTo>
                  <a:cubicBezTo>
                    <a:pt x="792" y="1363"/>
                    <a:pt x="539" y="1268"/>
                    <a:pt x="539" y="1046"/>
                  </a:cubicBezTo>
                  <a:cubicBezTo>
                    <a:pt x="539" y="381"/>
                    <a:pt x="951" y="412"/>
                    <a:pt x="1046" y="381"/>
                  </a:cubicBezTo>
                  <a:close/>
                  <a:moveTo>
                    <a:pt x="1236" y="1774"/>
                  </a:moveTo>
                  <a:cubicBezTo>
                    <a:pt x="1616" y="1933"/>
                    <a:pt x="1932" y="2091"/>
                    <a:pt x="1964" y="2503"/>
                  </a:cubicBezTo>
                  <a:cubicBezTo>
                    <a:pt x="2027" y="3009"/>
                    <a:pt x="1742" y="3231"/>
                    <a:pt x="1457" y="3326"/>
                  </a:cubicBezTo>
                  <a:cubicBezTo>
                    <a:pt x="1394" y="3326"/>
                    <a:pt x="1331" y="3358"/>
                    <a:pt x="1236" y="3358"/>
                  </a:cubicBezTo>
                  <a:lnTo>
                    <a:pt x="1236" y="1774"/>
                  </a:lnTo>
                  <a:close/>
                  <a:moveTo>
                    <a:pt x="1141" y="1"/>
                  </a:moveTo>
                  <a:cubicBezTo>
                    <a:pt x="1109" y="1"/>
                    <a:pt x="1046" y="32"/>
                    <a:pt x="1046" y="96"/>
                  </a:cubicBezTo>
                  <a:lnTo>
                    <a:pt x="1046" y="191"/>
                  </a:lnTo>
                  <a:cubicBezTo>
                    <a:pt x="856" y="222"/>
                    <a:pt x="254" y="286"/>
                    <a:pt x="286" y="1078"/>
                  </a:cubicBezTo>
                  <a:cubicBezTo>
                    <a:pt x="317" y="1394"/>
                    <a:pt x="666" y="1553"/>
                    <a:pt x="1046" y="1679"/>
                  </a:cubicBezTo>
                  <a:lnTo>
                    <a:pt x="1046" y="3358"/>
                  </a:lnTo>
                  <a:cubicBezTo>
                    <a:pt x="666" y="3358"/>
                    <a:pt x="317" y="3231"/>
                    <a:pt x="222" y="3041"/>
                  </a:cubicBezTo>
                  <a:cubicBezTo>
                    <a:pt x="191" y="2978"/>
                    <a:pt x="127" y="2978"/>
                    <a:pt x="64" y="2978"/>
                  </a:cubicBezTo>
                  <a:cubicBezTo>
                    <a:pt x="32" y="3009"/>
                    <a:pt x="1" y="3073"/>
                    <a:pt x="32" y="3104"/>
                  </a:cubicBezTo>
                  <a:cubicBezTo>
                    <a:pt x="191" y="3389"/>
                    <a:pt x="602" y="3548"/>
                    <a:pt x="1046" y="3548"/>
                  </a:cubicBezTo>
                  <a:cubicBezTo>
                    <a:pt x="1046" y="3611"/>
                    <a:pt x="1077" y="3643"/>
                    <a:pt x="1141" y="3643"/>
                  </a:cubicBezTo>
                  <a:cubicBezTo>
                    <a:pt x="1172" y="3643"/>
                    <a:pt x="1236" y="3611"/>
                    <a:pt x="1236" y="3548"/>
                  </a:cubicBezTo>
                  <a:cubicBezTo>
                    <a:pt x="1331" y="3548"/>
                    <a:pt x="1426" y="3516"/>
                    <a:pt x="1521" y="3484"/>
                  </a:cubicBezTo>
                  <a:cubicBezTo>
                    <a:pt x="1964" y="3358"/>
                    <a:pt x="2217" y="2978"/>
                    <a:pt x="2154" y="2471"/>
                  </a:cubicBezTo>
                  <a:cubicBezTo>
                    <a:pt x="2091" y="1933"/>
                    <a:pt x="1616" y="1743"/>
                    <a:pt x="1236" y="1553"/>
                  </a:cubicBezTo>
                  <a:lnTo>
                    <a:pt x="1236" y="412"/>
                  </a:lnTo>
                  <a:cubicBezTo>
                    <a:pt x="1426" y="412"/>
                    <a:pt x="1584" y="507"/>
                    <a:pt x="1742" y="634"/>
                  </a:cubicBezTo>
                  <a:cubicBezTo>
                    <a:pt x="1774" y="650"/>
                    <a:pt x="1798" y="658"/>
                    <a:pt x="1818" y="658"/>
                  </a:cubicBezTo>
                  <a:cubicBezTo>
                    <a:pt x="1837" y="658"/>
                    <a:pt x="1853" y="650"/>
                    <a:pt x="1869" y="634"/>
                  </a:cubicBezTo>
                  <a:cubicBezTo>
                    <a:pt x="1901" y="571"/>
                    <a:pt x="1932" y="539"/>
                    <a:pt x="1869" y="507"/>
                  </a:cubicBezTo>
                  <a:cubicBezTo>
                    <a:pt x="1679" y="317"/>
                    <a:pt x="1426" y="222"/>
                    <a:pt x="1236" y="222"/>
                  </a:cubicBezTo>
                  <a:lnTo>
                    <a:pt x="1236" y="96"/>
                  </a:lnTo>
                  <a:cubicBezTo>
                    <a:pt x="1236" y="32"/>
                    <a:pt x="1204" y="1"/>
                    <a:pt x="114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33c29053890_3_389"/>
            <p:cNvSpPr/>
            <p:nvPr/>
          </p:nvSpPr>
          <p:spPr>
            <a:xfrm>
              <a:off x="1846100" y="3171400"/>
              <a:ext cx="38825" cy="63350"/>
            </a:xfrm>
            <a:custGeom>
              <a:rect b="b" l="l" r="r" t="t"/>
              <a:pathLst>
                <a:path extrusionOk="0" h="2534" w="1553">
                  <a:moveTo>
                    <a:pt x="729" y="349"/>
                  </a:moveTo>
                  <a:lnTo>
                    <a:pt x="729" y="1014"/>
                  </a:lnTo>
                  <a:cubicBezTo>
                    <a:pt x="539" y="919"/>
                    <a:pt x="444" y="855"/>
                    <a:pt x="413" y="729"/>
                  </a:cubicBezTo>
                  <a:cubicBezTo>
                    <a:pt x="381" y="570"/>
                    <a:pt x="444" y="444"/>
                    <a:pt x="571" y="380"/>
                  </a:cubicBezTo>
                  <a:cubicBezTo>
                    <a:pt x="603" y="349"/>
                    <a:pt x="634" y="349"/>
                    <a:pt x="729" y="349"/>
                  </a:cubicBezTo>
                  <a:close/>
                  <a:moveTo>
                    <a:pt x="919" y="1299"/>
                  </a:moveTo>
                  <a:cubicBezTo>
                    <a:pt x="1109" y="1394"/>
                    <a:pt x="1299" y="1489"/>
                    <a:pt x="1331" y="1742"/>
                  </a:cubicBezTo>
                  <a:cubicBezTo>
                    <a:pt x="1394" y="2059"/>
                    <a:pt x="1204" y="2185"/>
                    <a:pt x="1014" y="2249"/>
                  </a:cubicBezTo>
                  <a:cubicBezTo>
                    <a:pt x="983" y="2280"/>
                    <a:pt x="919" y="2280"/>
                    <a:pt x="919" y="2280"/>
                  </a:cubicBezTo>
                  <a:lnTo>
                    <a:pt x="919" y="1299"/>
                  </a:lnTo>
                  <a:close/>
                  <a:moveTo>
                    <a:pt x="824" y="0"/>
                  </a:moveTo>
                  <a:cubicBezTo>
                    <a:pt x="761" y="0"/>
                    <a:pt x="729" y="32"/>
                    <a:pt x="729" y="95"/>
                  </a:cubicBezTo>
                  <a:lnTo>
                    <a:pt x="729" y="159"/>
                  </a:lnTo>
                  <a:cubicBezTo>
                    <a:pt x="634" y="159"/>
                    <a:pt x="539" y="190"/>
                    <a:pt x="444" y="222"/>
                  </a:cubicBezTo>
                  <a:cubicBezTo>
                    <a:pt x="254" y="349"/>
                    <a:pt x="191" y="539"/>
                    <a:pt x="223" y="792"/>
                  </a:cubicBezTo>
                  <a:cubicBezTo>
                    <a:pt x="286" y="1014"/>
                    <a:pt x="444" y="1109"/>
                    <a:pt x="729" y="1204"/>
                  </a:cubicBezTo>
                  <a:lnTo>
                    <a:pt x="729" y="2312"/>
                  </a:lnTo>
                  <a:cubicBezTo>
                    <a:pt x="444" y="2280"/>
                    <a:pt x="254" y="2185"/>
                    <a:pt x="191" y="2090"/>
                  </a:cubicBezTo>
                  <a:cubicBezTo>
                    <a:pt x="191" y="2053"/>
                    <a:pt x="169" y="2038"/>
                    <a:pt x="138" y="2038"/>
                  </a:cubicBezTo>
                  <a:cubicBezTo>
                    <a:pt x="117" y="2038"/>
                    <a:pt x="90" y="2046"/>
                    <a:pt x="64" y="2059"/>
                  </a:cubicBezTo>
                  <a:cubicBezTo>
                    <a:pt x="33" y="2059"/>
                    <a:pt x="1" y="2122"/>
                    <a:pt x="33" y="2154"/>
                  </a:cubicBezTo>
                  <a:cubicBezTo>
                    <a:pt x="128" y="2344"/>
                    <a:pt x="413" y="2470"/>
                    <a:pt x="729" y="2502"/>
                  </a:cubicBezTo>
                  <a:cubicBezTo>
                    <a:pt x="729" y="2534"/>
                    <a:pt x="761" y="2534"/>
                    <a:pt x="793" y="2534"/>
                  </a:cubicBezTo>
                  <a:cubicBezTo>
                    <a:pt x="856" y="2534"/>
                    <a:pt x="888" y="2502"/>
                    <a:pt x="888" y="2470"/>
                  </a:cubicBezTo>
                  <a:cubicBezTo>
                    <a:pt x="951" y="2470"/>
                    <a:pt x="1014" y="2439"/>
                    <a:pt x="1046" y="2439"/>
                  </a:cubicBezTo>
                  <a:cubicBezTo>
                    <a:pt x="1394" y="2344"/>
                    <a:pt x="1553" y="2059"/>
                    <a:pt x="1521" y="1710"/>
                  </a:cubicBezTo>
                  <a:cubicBezTo>
                    <a:pt x="1489" y="1362"/>
                    <a:pt x="1204" y="1204"/>
                    <a:pt x="919" y="1077"/>
                  </a:cubicBezTo>
                  <a:lnTo>
                    <a:pt x="919" y="349"/>
                  </a:lnTo>
                  <a:cubicBezTo>
                    <a:pt x="1014" y="349"/>
                    <a:pt x="1109" y="412"/>
                    <a:pt x="1204" y="475"/>
                  </a:cubicBezTo>
                  <a:cubicBezTo>
                    <a:pt x="1220" y="491"/>
                    <a:pt x="1244" y="499"/>
                    <a:pt x="1268" y="499"/>
                  </a:cubicBezTo>
                  <a:cubicBezTo>
                    <a:pt x="1291" y="499"/>
                    <a:pt x="1315" y="491"/>
                    <a:pt x="1331" y="475"/>
                  </a:cubicBezTo>
                  <a:cubicBezTo>
                    <a:pt x="1363" y="444"/>
                    <a:pt x="1363" y="380"/>
                    <a:pt x="1331" y="349"/>
                  </a:cubicBezTo>
                  <a:cubicBezTo>
                    <a:pt x="1204" y="254"/>
                    <a:pt x="1014" y="190"/>
                    <a:pt x="919" y="159"/>
                  </a:cubicBezTo>
                  <a:lnTo>
                    <a:pt x="919" y="95"/>
                  </a:lnTo>
                  <a:cubicBezTo>
                    <a:pt x="919" y="32"/>
                    <a:pt x="888" y="0"/>
                    <a:pt x="8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33c29053890_3_389"/>
            <p:cNvSpPr/>
            <p:nvPr/>
          </p:nvSpPr>
          <p:spPr>
            <a:xfrm>
              <a:off x="1462125" y="3202275"/>
              <a:ext cx="81575" cy="81575"/>
            </a:xfrm>
            <a:custGeom>
              <a:rect b="b" l="l" r="r" t="t"/>
              <a:pathLst>
                <a:path extrusionOk="0" h="3263" w="3263">
                  <a:moveTo>
                    <a:pt x="1647" y="159"/>
                  </a:moveTo>
                  <a:cubicBezTo>
                    <a:pt x="2439" y="159"/>
                    <a:pt x="3072" y="824"/>
                    <a:pt x="3072" y="1615"/>
                  </a:cubicBezTo>
                  <a:cubicBezTo>
                    <a:pt x="3072" y="2407"/>
                    <a:pt x="2439" y="3072"/>
                    <a:pt x="1647" y="3072"/>
                  </a:cubicBezTo>
                  <a:cubicBezTo>
                    <a:pt x="855" y="3072"/>
                    <a:pt x="190" y="2407"/>
                    <a:pt x="190" y="1615"/>
                  </a:cubicBezTo>
                  <a:cubicBezTo>
                    <a:pt x="190" y="824"/>
                    <a:pt x="855" y="159"/>
                    <a:pt x="1647" y="159"/>
                  </a:cubicBezTo>
                  <a:close/>
                  <a:moveTo>
                    <a:pt x="1647" y="0"/>
                  </a:moveTo>
                  <a:cubicBezTo>
                    <a:pt x="729" y="0"/>
                    <a:pt x="0" y="729"/>
                    <a:pt x="0" y="1615"/>
                  </a:cubicBezTo>
                  <a:cubicBezTo>
                    <a:pt x="0" y="2502"/>
                    <a:pt x="729" y="3262"/>
                    <a:pt x="1647" y="3262"/>
                  </a:cubicBezTo>
                  <a:cubicBezTo>
                    <a:pt x="2534" y="3262"/>
                    <a:pt x="3262" y="2502"/>
                    <a:pt x="3262" y="1615"/>
                  </a:cubicBezTo>
                  <a:cubicBezTo>
                    <a:pt x="3262" y="729"/>
                    <a:pt x="2534" y="0"/>
                    <a:pt x="164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33c29053890_3_389"/>
            <p:cNvSpPr/>
            <p:nvPr/>
          </p:nvSpPr>
          <p:spPr>
            <a:xfrm>
              <a:off x="1470050" y="3210175"/>
              <a:ext cx="65725" cy="64950"/>
            </a:xfrm>
            <a:custGeom>
              <a:rect b="b" l="l" r="r" t="t"/>
              <a:pathLst>
                <a:path extrusionOk="0" h="2598" w="2629">
                  <a:moveTo>
                    <a:pt x="1330" y="191"/>
                  </a:moveTo>
                  <a:cubicBezTo>
                    <a:pt x="1932" y="191"/>
                    <a:pt x="2439" y="666"/>
                    <a:pt x="2439" y="1299"/>
                  </a:cubicBezTo>
                  <a:cubicBezTo>
                    <a:pt x="2439" y="1933"/>
                    <a:pt x="1932" y="2408"/>
                    <a:pt x="1330" y="2408"/>
                  </a:cubicBezTo>
                  <a:cubicBezTo>
                    <a:pt x="697" y="2408"/>
                    <a:pt x="190" y="1933"/>
                    <a:pt x="190" y="1299"/>
                  </a:cubicBezTo>
                  <a:cubicBezTo>
                    <a:pt x="190" y="666"/>
                    <a:pt x="697" y="191"/>
                    <a:pt x="1330" y="191"/>
                  </a:cubicBezTo>
                  <a:close/>
                  <a:moveTo>
                    <a:pt x="1330" y="1"/>
                  </a:moveTo>
                  <a:cubicBezTo>
                    <a:pt x="602" y="1"/>
                    <a:pt x="0" y="571"/>
                    <a:pt x="0" y="1299"/>
                  </a:cubicBezTo>
                  <a:cubicBezTo>
                    <a:pt x="0" y="2028"/>
                    <a:pt x="602" y="2598"/>
                    <a:pt x="1330" y="2598"/>
                  </a:cubicBezTo>
                  <a:cubicBezTo>
                    <a:pt x="2027" y="2598"/>
                    <a:pt x="2629" y="2028"/>
                    <a:pt x="2629" y="1299"/>
                  </a:cubicBezTo>
                  <a:cubicBezTo>
                    <a:pt x="2629" y="571"/>
                    <a:pt x="2027" y="1"/>
                    <a:pt x="133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33c29053890_3_389"/>
            <p:cNvSpPr/>
            <p:nvPr/>
          </p:nvSpPr>
          <p:spPr>
            <a:xfrm>
              <a:off x="1590375" y="3169025"/>
              <a:ext cx="188475" cy="224075"/>
            </a:xfrm>
            <a:custGeom>
              <a:rect b="b" l="l" r="r" t="t"/>
              <a:pathLst>
                <a:path extrusionOk="0" h="8963" w="7539">
                  <a:moveTo>
                    <a:pt x="3769" y="1615"/>
                  </a:moveTo>
                  <a:cubicBezTo>
                    <a:pt x="5765" y="1615"/>
                    <a:pt x="7348" y="3230"/>
                    <a:pt x="7348" y="5194"/>
                  </a:cubicBezTo>
                  <a:cubicBezTo>
                    <a:pt x="7348" y="7189"/>
                    <a:pt x="5733" y="8772"/>
                    <a:pt x="3769" y="8772"/>
                  </a:cubicBezTo>
                  <a:cubicBezTo>
                    <a:pt x="1806" y="8772"/>
                    <a:pt x="191" y="7189"/>
                    <a:pt x="191" y="5194"/>
                  </a:cubicBezTo>
                  <a:cubicBezTo>
                    <a:pt x="191" y="3230"/>
                    <a:pt x="1806" y="1615"/>
                    <a:pt x="3769" y="1615"/>
                  </a:cubicBezTo>
                  <a:close/>
                  <a:moveTo>
                    <a:pt x="4403" y="0"/>
                  </a:moveTo>
                  <a:cubicBezTo>
                    <a:pt x="4339" y="0"/>
                    <a:pt x="4308" y="32"/>
                    <a:pt x="4308" y="95"/>
                  </a:cubicBezTo>
                  <a:lnTo>
                    <a:pt x="4308" y="1457"/>
                  </a:lnTo>
                  <a:cubicBezTo>
                    <a:pt x="4118" y="1457"/>
                    <a:pt x="3959" y="1425"/>
                    <a:pt x="3801" y="1425"/>
                  </a:cubicBezTo>
                  <a:cubicBezTo>
                    <a:pt x="3548" y="1425"/>
                    <a:pt x="3263" y="1457"/>
                    <a:pt x="3104" y="1489"/>
                  </a:cubicBezTo>
                  <a:lnTo>
                    <a:pt x="3104" y="285"/>
                  </a:lnTo>
                  <a:cubicBezTo>
                    <a:pt x="3104" y="222"/>
                    <a:pt x="3041" y="190"/>
                    <a:pt x="3009" y="190"/>
                  </a:cubicBezTo>
                  <a:cubicBezTo>
                    <a:pt x="2946" y="190"/>
                    <a:pt x="2914" y="222"/>
                    <a:pt x="2914" y="285"/>
                  </a:cubicBezTo>
                  <a:lnTo>
                    <a:pt x="2914" y="1552"/>
                  </a:lnTo>
                  <a:cubicBezTo>
                    <a:pt x="1204" y="1932"/>
                    <a:pt x="1" y="3420"/>
                    <a:pt x="1" y="5194"/>
                  </a:cubicBezTo>
                  <a:cubicBezTo>
                    <a:pt x="1" y="7284"/>
                    <a:pt x="1679" y="8963"/>
                    <a:pt x="3769" y="8963"/>
                  </a:cubicBezTo>
                  <a:cubicBezTo>
                    <a:pt x="5860" y="8963"/>
                    <a:pt x="7538" y="7284"/>
                    <a:pt x="7538" y="5194"/>
                  </a:cubicBezTo>
                  <a:cubicBezTo>
                    <a:pt x="7538" y="3357"/>
                    <a:pt x="6240" y="1837"/>
                    <a:pt x="4498" y="1520"/>
                  </a:cubicBezTo>
                  <a:cubicBezTo>
                    <a:pt x="4498" y="1520"/>
                    <a:pt x="4498" y="1520"/>
                    <a:pt x="4498" y="1489"/>
                  </a:cubicBezTo>
                  <a:lnTo>
                    <a:pt x="4498" y="95"/>
                  </a:lnTo>
                  <a:cubicBezTo>
                    <a:pt x="4498" y="32"/>
                    <a:pt x="4466" y="0"/>
                    <a:pt x="440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33c29053890_3_389"/>
            <p:cNvSpPr/>
            <p:nvPr/>
          </p:nvSpPr>
          <p:spPr>
            <a:xfrm>
              <a:off x="1605425" y="3220475"/>
              <a:ext cx="158375" cy="157575"/>
            </a:xfrm>
            <a:custGeom>
              <a:rect b="b" l="l" r="r" t="t"/>
              <a:pathLst>
                <a:path extrusionOk="0" h="6303" w="6335">
                  <a:moveTo>
                    <a:pt x="3167" y="191"/>
                  </a:moveTo>
                  <a:cubicBezTo>
                    <a:pt x="4814" y="191"/>
                    <a:pt x="6144" y="1521"/>
                    <a:pt x="6144" y="3136"/>
                  </a:cubicBezTo>
                  <a:cubicBezTo>
                    <a:pt x="6144" y="4783"/>
                    <a:pt x="4814" y="6113"/>
                    <a:pt x="3167" y="6113"/>
                  </a:cubicBezTo>
                  <a:cubicBezTo>
                    <a:pt x="1521" y="6113"/>
                    <a:pt x="190" y="4783"/>
                    <a:pt x="190" y="3136"/>
                  </a:cubicBezTo>
                  <a:cubicBezTo>
                    <a:pt x="190" y="1521"/>
                    <a:pt x="1521" y="191"/>
                    <a:pt x="3167" y="191"/>
                  </a:cubicBezTo>
                  <a:close/>
                  <a:moveTo>
                    <a:pt x="3167" y="1"/>
                  </a:moveTo>
                  <a:cubicBezTo>
                    <a:pt x="1426" y="1"/>
                    <a:pt x="0" y="1394"/>
                    <a:pt x="0" y="3136"/>
                  </a:cubicBezTo>
                  <a:cubicBezTo>
                    <a:pt x="0" y="4878"/>
                    <a:pt x="1426" y="6303"/>
                    <a:pt x="3167" y="6303"/>
                  </a:cubicBezTo>
                  <a:cubicBezTo>
                    <a:pt x="4909" y="6303"/>
                    <a:pt x="6334" y="4878"/>
                    <a:pt x="6334" y="3136"/>
                  </a:cubicBezTo>
                  <a:cubicBezTo>
                    <a:pt x="6334" y="1394"/>
                    <a:pt x="4909" y="1"/>
                    <a:pt x="316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33c29053890_3_389"/>
            <p:cNvSpPr/>
            <p:nvPr/>
          </p:nvSpPr>
          <p:spPr>
            <a:xfrm>
              <a:off x="1801775" y="3117550"/>
              <a:ext cx="131450" cy="148875"/>
            </a:xfrm>
            <a:custGeom>
              <a:rect b="b" l="l" r="r" t="t"/>
              <a:pathLst>
                <a:path extrusionOk="0" h="5955" w="5258">
                  <a:moveTo>
                    <a:pt x="2629" y="856"/>
                  </a:moveTo>
                  <a:cubicBezTo>
                    <a:pt x="3959" y="856"/>
                    <a:pt x="5067" y="1964"/>
                    <a:pt x="5067" y="3326"/>
                  </a:cubicBezTo>
                  <a:cubicBezTo>
                    <a:pt x="5067" y="4656"/>
                    <a:pt x="3959" y="5764"/>
                    <a:pt x="2629" y="5764"/>
                  </a:cubicBezTo>
                  <a:cubicBezTo>
                    <a:pt x="1267" y="5764"/>
                    <a:pt x="159" y="4656"/>
                    <a:pt x="159" y="3326"/>
                  </a:cubicBezTo>
                  <a:cubicBezTo>
                    <a:pt x="159" y="1964"/>
                    <a:pt x="1267" y="856"/>
                    <a:pt x="2629" y="856"/>
                  </a:cubicBezTo>
                  <a:close/>
                  <a:moveTo>
                    <a:pt x="2027" y="1"/>
                  </a:moveTo>
                  <a:cubicBezTo>
                    <a:pt x="1996" y="1"/>
                    <a:pt x="1932" y="32"/>
                    <a:pt x="1932" y="96"/>
                  </a:cubicBezTo>
                  <a:lnTo>
                    <a:pt x="1932" y="761"/>
                  </a:lnTo>
                  <a:cubicBezTo>
                    <a:pt x="824" y="1077"/>
                    <a:pt x="0" y="2091"/>
                    <a:pt x="0" y="3326"/>
                  </a:cubicBezTo>
                  <a:cubicBezTo>
                    <a:pt x="0" y="4783"/>
                    <a:pt x="1172" y="5954"/>
                    <a:pt x="2629" y="5954"/>
                  </a:cubicBezTo>
                  <a:cubicBezTo>
                    <a:pt x="4086" y="5954"/>
                    <a:pt x="5257" y="4783"/>
                    <a:pt x="5257" y="3326"/>
                  </a:cubicBezTo>
                  <a:cubicBezTo>
                    <a:pt x="5257" y="2123"/>
                    <a:pt x="4497" y="1077"/>
                    <a:pt x="3357" y="792"/>
                  </a:cubicBezTo>
                  <a:lnTo>
                    <a:pt x="3357" y="286"/>
                  </a:lnTo>
                  <a:cubicBezTo>
                    <a:pt x="3357" y="222"/>
                    <a:pt x="3326" y="191"/>
                    <a:pt x="3262" y="191"/>
                  </a:cubicBezTo>
                  <a:cubicBezTo>
                    <a:pt x="3199" y="191"/>
                    <a:pt x="3167" y="222"/>
                    <a:pt x="3167" y="286"/>
                  </a:cubicBezTo>
                  <a:lnTo>
                    <a:pt x="3167" y="729"/>
                  </a:lnTo>
                  <a:cubicBezTo>
                    <a:pt x="2977" y="697"/>
                    <a:pt x="2819" y="666"/>
                    <a:pt x="2629" y="666"/>
                  </a:cubicBezTo>
                  <a:cubicBezTo>
                    <a:pt x="2471" y="666"/>
                    <a:pt x="2312" y="697"/>
                    <a:pt x="2122" y="729"/>
                  </a:cubicBezTo>
                  <a:lnTo>
                    <a:pt x="2122" y="96"/>
                  </a:lnTo>
                  <a:cubicBezTo>
                    <a:pt x="2122" y="32"/>
                    <a:pt x="2091" y="1"/>
                    <a:pt x="20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33c29053890_3_389"/>
            <p:cNvSpPr/>
            <p:nvPr/>
          </p:nvSpPr>
          <p:spPr>
            <a:xfrm>
              <a:off x="1812075" y="3145275"/>
              <a:ext cx="110850" cy="110075"/>
            </a:xfrm>
            <a:custGeom>
              <a:rect b="b" l="l" r="r" t="t"/>
              <a:pathLst>
                <a:path extrusionOk="0" h="4403" w="4434">
                  <a:moveTo>
                    <a:pt x="2217" y="190"/>
                  </a:moveTo>
                  <a:cubicBezTo>
                    <a:pt x="3325" y="190"/>
                    <a:pt x="4244" y="1077"/>
                    <a:pt x="4244" y="2217"/>
                  </a:cubicBezTo>
                  <a:cubicBezTo>
                    <a:pt x="4244" y="3325"/>
                    <a:pt x="3325" y="4244"/>
                    <a:pt x="2217" y="4244"/>
                  </a:cubicBezTo>
                  <a:cubicBezTo>
                    <a:pt x="1077" y="4244"/>
                    <a:pt x="190" y="3325"/>
                    <a:pt x="190" y="2217"/>
                  </a:cubicBezTo>
                  <a:cubicBezTo>
                    <a:pt x="190" y="1077"/>
                    <a:pt x="1077" y="190"/>
                    <a:pt x="2217" y="190"/>
                  </a:cubicBezTo>
                  <a:close/>
                  <a:moveTo>
                    <a:pt x="2217" y="0"/>
                  </a:moveTo>
                  <a:cubicBezTo>
                    <a:pt x="982" y="0"/>
                    <a:pt x="0" y="982"/>
                    <a:pt x="0" y="2217"/>
                  </a:cubicBezTo>
                  <a:cubicBezTo>
                    <a:pt x="0" y="3420"/>
                    <a:pt x="982" y="4402"/>
                    <a:pt x="2217" y="4402"/>
                  </a:cubicBezTo>
                  <a:cubicBezTo>
                    <a:pt x="3420" y="4402"/>
                    <a:pt x="4434" y="3420"/>
                    <a:pt x="4434" y="2217"/>
                  </a:cubicBezTo>
                  <a:cubicBezTo>
                    <a:pt x="4434" y="982"/>
                    <a:pt x="3420" y="0"/>
                    <a:pt x="221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33c29053890_3_389"/>
            <p:cNvSpPr/>
            <p:nvPr/>
          </p:nvSpPr>
          <p:spPr>
            <a:xfrm>
              <a:off x="2693250" y="3044725"/>
              <a:ext cx="85550" cy="86325"/>
            </a:xfrm>
            <a:custGeom>
              <a:rect b="b" l="l" r="r" t="t"/>
              <a:pathLst>
                <a:path extrusionOk="0" h="3453" w="3422">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33c29053890_3_389"/>
            <p:cNvSpPr/>
            <p:nvPr/>
          </p:nvSpPr>
          <p:spPr>
            <a:xfrm>
              <a:off x="5318625" y="2080400"/>
              <a:ext cx="87100" cy="87125"/>
            </a:xfrm>
            <a:custGeom>
              <a:rect b="b" l="l" r="r" t="t"/>
              <a:pathLst>
                <a:path extrusionOk="0" h="3485" w="3484">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33c29053890_3_389"/>
            <p:cNvSpPr/>
            <p:nvPr/>
          </p:nvSpPr>
          <p:spPr>
            <a:xfrm>
              <a:off x="4060575" y="2119975"/>
              <a:ext cx="1301625" cy="7950"/>
            </a:xfrm>
            <a:custGeom>
              <a:rect b="b" l="l" r="r" t="t"/>
              <a:pathLst>
                <a:path extrusionOk="0" h="318" w="52065">
                  <a:moveTo>
                    <a:pt x="0" y="1"/>
                  </a:moveTo>
                  <a:lnTo>
                    <a:pt x="0" y="318"/>
                  </a:lnTo>
                  <a:lnTo>
                    <a:pt x="52064" y="318"/>
                  </a:lnTo>
                  <a:lnTo>
                    <a:pt x="52064"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33c29053890_3_389"/>
            <p:cNvSpPr/>
            <p:nvPr/>
          </p:nvSpPr>
          <p:spPr>
            <a:xfrm>
              <a:off x="5318625" y="4006650"/>
              <a:ext cx="87100" cy="87125"/>
            </a:xfrm>
            <a:custGeom>
              <a:rect b="b" l="l" r="r" t="t"/>
              <a:pathLst>
                <a:path extrusionOk="0" h="3485" w="3484">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33c29053890_3_389"/>
            <p:cNvSpPr/>
            <p:nvPr/>
          </p:nvSpPr>
          <p:spPr>
            <a:xfrm>
              <a:off x="4051850" y="4046250"/>
              <a:ext cx="1310350" cy="7950"/>
            </a:xfrm>
            <a:custGeom>
              <a:rect b="b" l="l" r="r" t="t"/>
              <a:pathLst>
                <a:path extrusionOk="0" h="318" w="52414">
                  <a:moveTo>
                    <a:pt x="1" y="0"/>
                  </a:moveTo>
                  <a:lnTo>
                    <a:pt x="1" y="317"/>
                  </a:lnTo>
                  <a:lnTo>
                    <a:pt x="52413" y="317"/>
                  </a:lnTo>
                  <a:lnTo>
                    <a:pt x="52413"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33c29053890_3_389"/>
            <p:cNvSpPr/>
            <p:nvPr/>
          </p:nvSpPr>
          <p:spPr>
            <a:xfrm>
              <a:off x="5318625" y="3044725"/>
              <a:ext cx="87100" cy="87100"/>
            </a:xfrm>
            <a:custGeom>
              <a:rect b="b" l="l" r="r" t="t"/>
              <a:pathLst>
                <a:path extrusionOk="0" h="3484" w="3484">
                  <a:moveTo>
                    <a:pt x="1742" y="0"/>
                  </a:moveTo>
                  <a:cubicBezTo>
                    <a:pt x="792" y="0"/>
                    <a:pt x="0" y="792"/>
                    <a:pt x="0" y="1742"/>
                  </a:cubicBezTo>
                  <a:cubicBezTo>
                    <a:pt x="0" y="2724"/>
                    <a:pt x="792" y="3484"/>
                    <a:pt x="1742" y="3484"/>
                  </a:cubicBezTo>
                  <a:cubicBezTo>
                    <a:pt x="2724" y="3484"/>
                    <a:pt x="3484" y="2724"/>
                    <a:pt x="3484" y="1742"/>
                  </a:cubicBezTo>
                  <a:cubicBezTo>
                    <a:pt x="3484" y="792"/>
                    <a:pt x="2724" y="0"/>
                    <a:pt x="174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33c29053890_3_389"/>
            <p:cNvSpPr/>
            <p:nvPr/>
          </p:nvSpPr>
          <p:spPr>
            <a:xfrm>
              <a:off x="5130975" y="3085100"/>
              <a:ext cx="231225" cy="7150"/>
            </a:xfrm>
            <a:custGeom>
              <a:rect b="b" l="l" r="r" t="t"/>
              <a:pathLst>
                <a:path extrusionOk="0" h="286" w="9249">
                  <a:moveTo>
                    <a:pt x="1" y="0"/>
                  </a:moveTo>
                  <a:lnTo>
                    <a:pt x="1" y="285"/>
                  </a:lnTo>
                  <a:lnTo>
                    <a:pt x="9248" y="285"/>
                  </a:lnTo>
                  <a:lnTo>
                    <a:pt x="9248"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33c29053890_3_389"/>
            <p:cNvSpPr/>
            <p:nvPr/>
          </p:nvSpPr>
          <p:spPr>
            <a:xfrm>
              <a:off x="4447725" y="2936250"/>
              <a:ext cx="338100" cy="305625"/>
            </a:xfrm>
            <a:custGeom>
              <a:rect b="b" l="l" r="r" t="t"/>
              <a:pathLst>
                <a:path extrusionOk="0" h="12225" w="13524">
                  <a:moveTo>
                    <a:pt x="11971" y="4656"/>
                  </a:moveTo>
                  <a:lnTo>
                    <a:pt x="13175" y="5068"/>
                  </a:lnTo>
                  <a:lnTo>
                    <a:pt x="13175" y="6398"/>
                  </a:lnTo>
                  <a:lnTo>
                    <a:pt x="13143" y="6398"/>
                  </a:lnTo>
                  <a:lnTo>
                    <a:pt x="11971" y="6778"/>
                  </a:lnTo>
                  <a:lnTo>
                    <a:pt x="11971" y="4656"/>
                  </a:lnTo>
                  <a:close/>
                  <a:moveTo>
                    <a:pt x="3706" y="4054"/>
                  </a:moveTo>
                  <a:lnTo>
                    <a:pt x="3706" y="7379"/>
                  </a:lnTo>
                  <a:lnTo>
                    <a:pt x="2027" y="7379"/>
                  </a:lnTo>
                  <a:cubicBezTo>
                    <a:pt x="1141" y="7379"/>
                    <a:pt x="380" y="6651"/>
                    <a:pt x="380" y="5733"/>
                  </a:cubicBezTo>
                  <a:cubicBezTo>
                    <a:pt x="380" y="4814"/>
                    <a:pt x="1141" y="4054"/>
                    <a:pt x="2027" y="4054"/>
                  </a:cubicBezTo>
                  <a:close/>
                  <a:moveTo>
                    <a:pt x="10008" y="1616"/>
                  </a:moveTo>
                  <a:lnTo>
                    <a:pt x="10008" y="9818"/>
                  </a:lnTo>
                  <a:lnTo>
                    <a:pt x="4054" y="7443"/>
                  </a:lnTo>
                  <a:lnTo>
                    <a:pt x="4054" y="4023"/>
                  </a:lnTo>
                  <a:lnTo>
                    <a:pt x="4086" y="3991"/>
                  </a:lnTo>
                  <a:lnTo>
                    <a:pt x="10008" y="1616"/>
                  </a:lnTo>
                  <a:close/>
                  <a:moveTo>
                    <a:pt x="10990" y="381"/>
                  </a:moveTo>
                  <a:cubicBezTo>
                    <a:pt x="11306" y="381"/>
                    <a:pt x="11591" y="666"/>
                    <a:pt x="11591" y="982"/>
                  </a:cubicBezTo>
                  <a:lnTo>
                    <a:pt x="11591" y="10451"/>
                  </a:lnTo>
                  <a:cubicBezTo>
                    <a:pt x="11591" y="10800"/>
                    <a:pt x="11306" y="11053"/>
                    <a:pt x="10990" y="11053"/>
                  </a:cubicBezTo>
                  <a:cubicBezTo>
                    <a:pt x="10641" y="11053"/>
                    <a:pt x="10388" y="10800"/>
                    <a:pt x="10388" y="10451"/>
                  </a:cubicBezTo>
                  <a:lnTo>
                    <a:pt x="10388" y="982"/>
                  </a:lnTo>
                  <a:cubicBezTo>
                    <a:pt x="10388" y="666"/>
                    <a:pt x="10641" y="381"/>
                    <a:pt x="10990" y="381"/>
                  </a:cubicBezTo>
                  <a:close/>
                  <a:moveTo>
                    <a:pt x="3737" y="7759"/>
                  </a:moveTo>
                  <a:lnTo>
                    <a:pt x="3737" y="7823"/>
                  </a:lnTo>
                  <a:lnTo>
                    <a:pt x="4497" y="10768"/>
                  </a:lnTo>
                  <a:cubicBezTo>
                    <a:pt x="4497" y="10800"/>
                    <a:pt x="4529" y="10831"/>
                    <a:pt x="4529" y="10863"/>
                  </a:cubicBezTo>
                  <a:lnTo>
                    <a:pt x="4846" y="11180"/>
                  </a:lnTo>
                  <a:cubicBezTo>
                    <a:pt x="4877" y="11211"/>
                    <a:pt x="4909" y="11243"/>
                    <a:pt x="4909" y="11306"/>
                  </a:cubicBezTo>
                  <a:cubicBezTo>
                    <a:pt x="4909" y="11338"/>
                    <a:pt x="4909" y="11370"/>
                    <a:pt x="4846" y="11433"/>
                  </a:cubicBezTo>
                  <a:cubicBezTo>
                    <a:pt x="4814" y="11465"/>
                    <a:pt x="4782" y="11465"/>
                    <a:pt x="4751" y="11465"/>
                  </a:cubicBezTo>
                  <a:lnTo>
                    <a:pt x="2946" y="11813"/>
                  </a:lnTo>
                  <a:lnTo>
                    <a:pt x="2946" y="11750"/>
                  </a:lnTo>
                  <a:lnTo>
                    <a:pt x="1996" y="7759"/>
                  </a:lnTo>
                  <a:close/>
                  <a:moveTo>
                    <a:pt x="10990" y="1"/>
                  </a:moveTo>
                  <a:cubicBezTo>
                    <a:pt x="10451" y="1"/>
                    <a:pt x="10008" y="444"/>
                    <a:pt x="10008" y="982"/>
                  </a:cubicBezTo>
                  <a:lnTo>
                    <a:pt x="10008" y="1236"/>
                  </a:lnTo>
                  <a:lnTo>
                    <a:pt x="9976" y="1236"/>
                  </a:lnTo>
                  <a:lnTo>
                    <a:pt x="3832" y="3706"/>
                  </a:lnTo>
                  <a:lnTo>
                    <a:pt x="2027" y="3706"/>
                  </a:lnTo>
                  <a:cubicBezTo>
                    <a:pt x="919" y="3706"/>
                    <a:pt x="0" y="4624"/>
                    <a:pt x="0" y="5733"/>
                  </a:cubicBezTo>
                  <a:cubicBezTo>
                    <a:pt x="0" y="6651"/>
                    <a:pt x="665" y="7474"/>
                    <a:pt x="1584" y="7696"/>
                  </a:cubicBezTo>
                  <a:lnTo>
                    <a:pt x="1616" y="7696"/>
                  </a:lnTo>
                  <a:lnTo>
                    <a:pt x="1616" y="7759"/>
                  </a:lnTo>
                  <a:lnTo>
                    <a:pt x="2661" y="12098"/>
                  </a:lnTo>
                  <a:cubicBezTo>
                    <a:pt x="2661" y="12161"/>
                    <a:pt x="2756" y="12225"/>
                    <a:pt x="2819" y="12225"/>
                  </a:cubicBezTo>
                  <a:lnTo>
                    <a:pt x="2851" y="12225"/>
                  </a:lnTo>
                  <a:lnTo>
                    <a:pt x="4846" y="11845"/>
                  </a:lnTo>
                  <a:cubicBezTo>
                    <a:pt x="4941" y="11813"/>
                    <a:pt x="5036" y="11781"/>
                    <a:pt x="5099" y="11686"/>
                  </a:cubicBezTo>
                  <a:cubicBezTo>
                    <a:pt x="5226" y="11591"/>
                    <a:pt x="5258" y="11465"/>
                    <a:pt x="5258" y="11306"/>
                  </a:cubicBezTo>
                  <a:cubicBezTo>
                    <a:pt x="5258" y="11148"/>
                    <a:pt x="5226" y="11021"/>
                    <a:pt x="5099" y="10926"/>
                  </a:cubicBezTo>
                  <a:lnTo>
                    <a:pt x="4814" y="10641"/>
                  </a:lnTo>
                  <a:lnTo>
                    <a:pt x="4814" y="10610"/>
                  </a:lnTo>
                  <a:lnTo>
                    <a:pt x="4149" y="7886"/>
                  </a:lnTo>
                  <a:lnTo>
                    <a:pt x="10008" y="10230"/>
                  </a:lnTo>
                  <a:lnTo>
                    <a:pt x="10008" y="10483"/>
                  </a:lnTo>
                  <a:cubicBezTo>
                    <a:pt x="10008" y="11021"/>
                    <a:pt x="10451" y="11433"/>
                    <a:pt x="10990" y="11433"/>
                  </a:cubicBezTo>
                  <a:cubicBezTo>
                    <a:pt x="11528" y="11433"/>
                    <a:pt x="11940" y="11021"/>
                    <a:pt x="11940" y="10483"/>
                  </a:cubicBezTo>
                  <a:lnTo>
                    <a:pt x="11940" y="7189"/>
                  </a:lnTo>
                  <a:lnTo>
                    <a:pt x="11971" y="7158"/>
                  </a:lnTo>
                  <a:lnTo>
                    <a:pt x="13396" y="6683"/>
                  </a:lnTo>
                  <a:cubicBezTo>
                    <a:pt x="13491" y="6683"/>
                    <a:pt x="13523" y="6588"/>
                    <a:pt x="13523" y="6524"/>
                  </a:cubicBezTo>
                  <a:lnTo>
                    <a:pt x="13523" y="4941"/>
                  </a:lnTo>
                  <a:cubicBezTo>
                    <a:pt x="13523" y="4846"/>
                    <a:pt x="13491" y="4783"/>
                    <a:pt x="13396" y="4751"/>
                  </a:cubicBezTo>
                  <a:lnTo>
                    <a:pt x="11971" y="4276"/>
                  </a:lnTo>
                  <a:lnTo>
                    <a:pt x="11971" y="982"/>
                  </a:lnTo>
                  <a:cubicBezTo>
                    <a:pt x="11971" y="444"/>
                    <a:pt x="11528" y="1"/>
                    <a:pt x="1099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33c29053890_3_389"/>
            <p:cNvSpPr/>
            <p:nvPr/>
          </p:nvSpPr>
          <p:spPr>
            <a:xfrm>
              <a:off x="4803200" y="3074800"/>
              <a:ext cx="35650" cy="9525"/>
            </a:xfrm>
            <a:custGeom>
              <a:rect b="b" l="l" r="r" t="t"/>
              <a:pathLst>
                <a:path extrusionOk="0" h="381" w="1426">
                  <a:moveTo>
                    <a:pt x="1" y="1"/>
                  </a:moveTo>
                  <a:lnTo>
                    <a:pt x="1" y="381"/>
                  </a:lnTo>
                  <a:lnTo>
                    <a:pt x="1426" y="381"/>
                  </a:lnTo>
                  <a:lnTo>
                    <a:pt x="142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3c29053890_3_389"/>
            <p:cNvSpPr/>
            <p:nvPr/>
          </p:nvSpPr>
          <p:spPr>
            <a:xfrm>
              <a:off x="4800825" y="2998000"/>
              <a:ext cx="34075" cy="25375"/>
            </a:xfrm>
            <a:custGeom>
              <a:rect b="b" l="l" r="r" t="t"/>
              <a:pathLst>
                <a:path extrusionOk="0" h="1015" w="1363">
                  <a:moveTo>
                    <a:pt x="1173" y="1"/>
                  </a:moveTo>
                  <a:lnTo>
                    <a:pt x="1" y="697"/>
                  </a:lnTo>
                  <a:lnTo>
                    <a:pt x="191" y="1014"/>
                  </a:lnTo>
                  <a:lnTo>
                    <a:pt x="1363" y="317"/>
                  </a:lnTo>
                  <a:lnTo>
                    <a:pt x="117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33c29053890_3_389"/>
            <p:cNvSpPr/>
            <p:nvPr/>
          </p:nvSpPr>
          <p:spPr>
            <a:xfrm>
              <a:off x="4800825" y="3135775"/>
              <a:ext cx="34075" cy="25350"/>
            </a:xfrm>
            <a:custGeom>
              <a:rect b="b" l="l" r="r" t="t"/>
              <a:pathLst>
                <a:path extrusionOk="0" h="1014" w="1363">
                  <a:moveTo>
                    <a:pt x="191" y="0"/>
                  </a:moveTo>
                  <a:lnTo>
                    <a:pt x="1" y="317"/>
                  </a:lnTo>
                  <a:lnTo>
                    <a:pt x="1173" y="1014"/>
                  </a:lnTo>
                  <a:lnTo>
                    <a:pt x="1363" y="697"/>
                  </a:lnTo>
                  <a:lnTo>
                    <a:pt x="19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33c29053890_3_389"/>
            <p:cNvSpPr/>
            <p:nvPr/>
          </p:nvSpPr>
          <p:spPr>
            <a:xfrm>
              <a:off x="4514225" y="3055000"/>
              <a:ext cx="8725" cy="22200"/>
            </a:xfrm>
            <a:custGeom>
              <a:rect b="b" l="l" r="r" t="t"/>
              <a:pathLst>
                <a:path extrusionOk="0" h="888" w="349">
                  <a:moveTo>
                    <a:pt x="1" y="1"/>
                  </a:moveTo>
                  <a:lnTo>
                    <a:pt x="1" y="888"/>
                  </a:lnTo>
                  <a:lnTo>
                    <a:pt x="349" y="888"/>
                  </a:lnTo>
                  <a:lnTo>
                    <a:pt x="34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33c29053890_3_389"/>
            <p:cNvSpPr/>
            <p:nvPr/>
          </p:nvSpPr>
          <p:spPr>
            <a:xfrm>
              <a:off x="4487300" y="3055000"/>
              <a:ext cx="9525" cy="22200"/>
            </a:xfrm>
            <a:custGeom>
              <a:rect b="b" l="l" r="r" t="t"/>
              <a:pathLst>
                <a:path extrusionOk="0" h="888" w="381">
                  <a:moveTo>
                    <a:pt x="1" y="1"/>
                  </a:moveTo>
                  <a:lnTo>
                    <a:pt x="1" y="888"/>
                  </a:lnTo>
                  <a:lnTo>
                    <a:pt x="381" y="888"/>
                  </a:lnTo>
                  <a:lnTo>
                    <a:pt x="38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g33c29053890_3_389"/>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Brand Strategy</a:t>
            </a:r>
            <a:endParaRPr sz="2500">
              <a:latin typeface="Fira Sans Medium"/>
              <a:ea typeface="Fira Sans Medium"/>
              <a:cs typeface="Fira Sans Medium"/>
              <a:sym typeface="Fira Sans Medium"/>
            </a:endParaRPr>
          </a:p>
        </p:txBody>
      </p:sp>
      <p:sp>
        <p:nvSpPr>
          <p:cNvPr id="942" name="Google Shape;942;g33c29053890_3_389"/>
          <p:cNvSpPr txBox="1"/>
          <p:nvPr/>
        </p:nvSpPr>
        <p:spPr>
          <a:xfrm>
            <a:off x="5335275" y="1414175"/>
            <a:ext cx="3450000" cy="477900"/>
          </a:xfrm>
          <a:prstGeom prst="rect">
            <a:avLst/>
          </a:prstGeom>
          <a:noFill/>
          <a:ln>
            <a:noFill/>
          </a:ln>
        </p:spPr>
        <p:txBody>
          <a:bodyPr anchorCtr="0" anchor="ctr" bIns="91425" lIns="91425" spcFirstLastPara="1" rIns="91425" wrap="square" tIns="91425">
            <a:noAutofit/>
          </a:bodyPr>
          <a:lstStyle/>
          <a:p>
            <a:pPr indent="0" lvl="0" marL="914400" rtl="0" algn="r">
              <a:spcBef>
                <a:spcPts val="0"/>
              </a:spcBef>
              <a:spcAft>
                <a:spcPts val="0"/>
              </a:spcAft>
              <a:buNone/>
            </a:pPr>
            <a:r>
              <a:rPr lang="en">
                <a:latin typeface="Fira Sans Medium"/>
                <a:ea typeface="Fira Sans Medium"/>
                <a:cs typeface="Fira Sans Medium"/>
                <a:sym typeface="Fira Sans Medium"/>
              </a:rPr>
              <a:t>Mission, Brand Messages</a:t>
            </a:r>
            <a:endParaRPr>
              <a:latin typeface="Fira Sans Medium"/>
              <a:ea typeface="Fira Sans Medium"/>
              <a:cs typeface="Fira Sans Medium"/>
              <a:sym typeface="Fira Sans Medium"/>
            </a:endParaRPr>
          </a:p>
        </p:txBody>
      </p:sp>
      <p:sp>
        <p:nvSpPr>
          <p:cNvPr id="943" name="Google Shape;943;g33c29053890_3_389"/>
          <p:cNvSpPr txBox="1"/>
          <p:nvPr/>
        </p:nvSpPr>
        <p:spPr>
          <a:xfrm>
            <a:off x="5953525" y="1944125"/>
            <a:ext cx="2945400" cy="47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Fira Sans"/>
                <a:ea typeface="Fira Sans"/>
                <a:cs typeface="Fira Sans"/>
                <a:sym typeface="Fira Sans"/>
              </a:rPr>
              <a:t>Mission</a:t>
            </a:r>
            <a:r>
              <a:rPr lang="en" sz="1200">
                <a:latin typeface="Fira Sans"/>
                <a:ea typeface="Fira Sans"/>
                <a:cs typeface="Fira Sans"/>
                <a:sym typeface="Fira Sans"/>
              </a:rPr>
              <a:t>: </a:t>
            </a:r>
            <a:r>
              <a:rPr b="1" lang="en" sz="1200">
                <a:solidFill>
                  <a:schemeClr val="accent5"/>
                </a:solidFill>
                <a:latin typeface="Fira Sans"/>
                <a:ea typeface="Fira Sans"/>
                <a:cs typeface="Fira Sans"/>
                <a:sym typeface="Fira Sans"/>
              </a:rPr>
              <a:t>Smart Autonomous Security </a:t>
            </a:r>
            <a:endParaRPr b="1" sz="1200">
              <a:solidFill>
                <a:schemeClr val="accent5"/>
              </a:solidFill>
              <a:latin typeface="Fira Sans"/>
              <a:ea typeface="Fira Sans"/>
              <a:cs typeface="Fira Sans"/>
              <a:sym typeface="Fira Sans"/>
            </a:endParaRPr>
          </a:p>
          <a:p>
            <a:pPr indent="0" lvl="0" marL="0" rtl="0" algn="r">
              <a:spcBef>
                <a:spcPts val="0"/>
              </a:spcBef>
              <a:spcAft>
                <a:spcPts val="0"/>
              </a:spcAft>
              <a:buNone/>
            </a:pPr>
            <a:r>
              <a:rPr b="1" lang="en" sz="1200">
                <a:latin typeface="Fira Sans"/>
                <a:ea typeface="Fira Sans"/>
                <a:cs typeface="Fira Sans"/>
                <a:sym typeface="Fira Sans"/>
              </a:rPr>
              <a:t>Tagline</a:t>
            </a:r>
            <a:r>
              <a:rPr lang="en" sz="1200">
                <a:latin typeface="Fira Sans"/>
                <a:ea typeface="Fira Sans"/>
                <a:cs typeface="Fira Sans"/>
                <a:sym typeface="Fira Sans"/>
              </a:rPr>
              <a:t>: </a:t>
            </a:r>
            <a:r>
              <a:rPr b="1" lang="en" sz="1200">
                <a:solidFill>
                  <a:schemeClr val="accent5"/>
                </a:solidFill>
                <a:latin typeface="Fira Sans"/>
                <a:ea typeface="Fira Sans"/>
                <a:cs typeface="Fira Sans"/>
                <a:sym typeface="Fira Sans"/>
              </a:rPr>
              <a:t>Always Home, Always Secure</a:t>
            </a:r>
            <a:endParaRPr b="1" sz="1200">
              <a:solidFill>
                <a:schemeClr val="accent5"/>
              </a:solidFill>
              <a:latin typeface="Fira Sans"/>
              <a:ea typeface="Fira Sans"/>
              <a:cs typeface="Fira Sans"/>
              <a:sym typeface="Fira Sans"/>
            </a:endParaRPr>
          </a:p>
        </p:txBody>
      </p:sp>
      <p:sp>
        <p:nvSpPr>
          <p:cNvPr id="944" name="Google Shape;944;g33c29053890_3_389"/>
          <p:cNvSpPr txBox="1"/>
          <p:nvPr/>
        </p:nvSpPr>
        <p:spPr>
          <a:xfrm>
            <a:off x="6538600" y="2758600"/>
            <a:ext cx="23601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Medium"/>
                <a:ea typeface="Fira Sans Medium"/>
                <a:cs typeface="Fira Sans Medium"/>
                <a:sym typeface="Fira Sans Medium"/>
              </a:rPr>
              <a:t>Marketing &amp; Partnerships</a:t>
            </a:r>
            <a:endParaRPr>
              <a:latin typeface="Fira Sans Medium"/>
              <a:ea typeface="Fira Sans Medium"/>
              <a:cs typeface="Fira Sans Medium"/>
              <a:sym typeface="Fira Sans Medium"/>
            </a:endParaRPr>
          </a:p>
        </p:txBody>
      </p:sp>
      <p:sp>
        <p:nvSpPr>
          <p:cNvPr id="945" name="Google Shape;945;g33c29053890_3_389"/>
          <p:cNvSpPr txBox="1"/>
          <p:nvPr/>
        </p:nvSpPr>
        <p:spPr>
          <a:xfrm>
            <a:off x="5824650" y="3036875"/>
            <a:ext cx="2945400" cy="36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accent5"/>
                </a:solidFill>
                <a:latin typeface="Fira Sans"/>
                <a:ea typeface="Fira Sans"/>
                <a:cs typeface="Fira Sans"/>
                <a:sym typeface="Fira Sans"/>
              </a:rPr>
              <a:t>    Multi Channel Marketing, Co Branding</a:t>
            </a:r>
            <a:endParaRPr b="1" sz="1200">
              <a:solidFill>
                <a:schemeClr val="accent5"/>
              </a:solidFill>
              <a:latin typeface="Fira Sans"/>
              <a:ea typeface="Fira Sans"/>
              <a:cs typeface="Fira Sans"/>
              <a:sym typeface="Fira Sans"/>
            </a:endParaRPr>
          </a:p>
        </p:txBody>
      </p:sp>
      <p:sp>
        <p:nvSpPr>
          <p:cNvPr id="946" name="Google Shape;946;g33c29053890_3_389"/>
          <p:cNvSpPr txBox="1"/>
          <p:nvPr/>
        </p:nvSpPr>
        <p:spPr>
          <a:xfrm>
            <a:off x="6637000" y="3906825"/>
            <a:ext cx="22617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Medium"/>
                <a:ea typeface="Fira Sans Medium"/>
                <a:cs typeface="Fira Sans Medium"/>
                <a:sym typeface="Fira Sans Medium"/>
              </a:rPr>
              <a:t>Community Engagement</a:t>
            </a:r>
            <a:endParaRPr>
              <a:latin typeface="Fira Sans Medium"/>
              <a:ea typeface="Fira Sans Medium"/>
              <a:cs typeface="Fira Sans Medium"/>
              <a:sym typeface="Fira Sans Medium"/>
            </a:endParaRPr>
          </a:p>
        </p:txBody>
      </p:sp>
      <p:sp>
        <p:nvSpPr>
          <p:cNvPr id="947" name="Google Shape;947;g33c29053890_3_389"/>
          <p:cNvSpPr txBox="1"/>
          <p:nvPr/>
        </p:nvSpPr>
        <p:spPr>
          <a:xfrm>
            <a:off x="5209725" y="4016225"/>
            <a:ext cx="3701100" cy="78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accent5"/>
                </a:solidFill>
                <a:latin typeface="Fira Sans"/>
                <a:ea typeface="Fira Sans"/>
                <a:cs typeface="Fira Sans"/>
                <a:sym typeface="Fira Sans"/>
              </a:rPr>
              <a:t>Ring Neighbors App, Neighborhood Campaigns, Watch Program</a:t>
            </a:r>
            <a:endParaRPr b="1" sz="1200">
              <a:solidFill>
                <a:schemeClr val="accent5"/>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33c29053890_3_633"/>
          <p:cNvSpPr/>
          <p:nvPr/>
        </p:nvSpPr>
        <p:spPr>
          <a:xfrm>
            <a:off x="2534417" y="1989986"/>
            <a:ext cx="1718710" cy="632600"/>
          </a:xfrm>
          <a:custGeom>
            <a:rect b="b" l="l" r="r" t="t"/>
            <a:pathLst>
              <a:path extrusionOk="0" h="19350" w="52572">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33c29053890_3_633"/>
          <p:cNvSpPr/>
          <p:nvPr/>
        </p:nvSpPr>
        <p:spPr>
          <a:xfrm>
            <a:off x="4826685" y="1989986"/>
            <a:ext cx="1767357" cy="632600"/>
          </a:xfrm>
          <a:custGeom>
            <a:rect b="b" l="l" r="r" t="t"/>
            <a:pathLst>
              <a:path extrusionOk="0" h="19350" w="5406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33c29053890_3_633"/>
          <p:cNvSpPr/>
          <p:nvPr/>
        </p:nvSpPr>
        <p:spPr>
          <a:xfrm>
            <a:off x="2490936" y="2420461"/>
            <a:ext cx="99418" cy="98404"/>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33c29053890_3_633"/>
          <p:cNvSpPr/>
          <p:nvPr/>
        </p:nvSpPr>
        <p:spPr>
          <a:xfrm>
            <a:off x="2490936" y="2420461"/>
            <a:ext cx="99418" cy="98404"/>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g33c29053890_3_633"/>
          <p:cNvSpPr/>
          <p:nvPr/>
        </p:nvSpPr>
        <p:spPr>
          <a:xfrm>
            <a:off x="3896943" y="2019383"/>
            <a:ext cx="567378" cy="527003"/>
          </a:xfrm>
          <a:custGeom>
            <a:rect b="b" l="l" r="r" t="t"/>
            <a:pathLst>
              <a:path extrusionOk="0" h="16120" w="17355">
                <a:moveTo>
                  <a:pt x="16975" y="1"/>
                </a:moveTo>
                <a:lnTo>
                  <a:pt x="16975" y="7411"/>
                </a:lnTo>
                <a:cubicBezTo>
                  <a:pt x="16975" y="8013"/>
                  <a:pt x="16500" y="8488"/>
                  <a:pt x="15898" y="8488"/>
                </a:cubicBezTo>
                <a:lnTo>
                  <a:pt x="1425" y="8488"/>
                </a:lnTo>
                <a:cubicBezTo>
                  <a:pt x="634" y="8488"/>
                  <a:pt x="0" y="9121"/>
                  <a:pt x="0" y="9945"/>
                </a:cubicBezTo>
                <a:lnTo>
                  <a:pt x="0" y="16120"/>
                </a:lnTo>
                <a:lnTo>
                  <a:pt x="380" y="16120"/>
                </a:lnTo>
                <a:lnTo>
                  <a:pt x="380" y="9945"/>
                </a:lnTo>
                <a:cubicBezTo>
                  <a:pt x="380" y="9343"/>
                  <a:pt x="855" y="8868"/>
                  <a:pt x="1425" y="8868"/>
                </a:cubicBezTo>
                <a:lnTo>
                  <a:pt x="15898" y="8868"/>
                </a:lnTo>
                <a:cubicBezTo>
                  <a:pt x="16690" y="8868"/>
                  <a:pt x="17355" y="8234"/>
                  <a:pt x="17355" y="7411"/>
                </a:cubicBezTo>
                <a:lnTo>
                  <a:pt x="17355"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33c29053890_3_633"/>
          <p:cNvSpPr/>
          <p:nvPr/>
        </p:nvSpPr>
        <p:spPr>
          <a:xfrm>
            <a:off x="3853462" y="2496661"/>
            <a:ext cx="98372" cy="98404"/>
          </a:xfrm>
          <a:custGeom>
            <a:rect b="b" l="l" r="r" t="t"/>
            <a:pathLst>
              <a:path extrusionOk="0" h="3010" w="3009">
                <a:moveTo>
                  <a:pt x="1520" y="1"/>
                </a:moveTo>
                <a:cubicBezTo>
                  <a:pt x="665" y="1"/>
                  <a:pt x="0" y="666"/>
                  <a:pt x="0" y="1521"/>
                </a:cubicBezTo>
                <a:cubicBezTo>
                  <a:pt x="0" y="2344"/>
                  <a:pt x="665" y="3009"/>
                  <a:pt x="1520" y="3009"/>
                </a:cubicBezTo>
                <a:cubicBezTo>
                  <a:pt x="2344" y="3009"/>
                  <a:pt x="3009" y="2344"/>
                  <a:pt x="3009" y="1521"/>
                </a:cubicBezTo>
                <a:cubicBezTo>
                  <a:pt x="3009" y="666"/>
                  <a:pt x="2344" y="1"/>
                  <a:pt x="152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33c29053890_3_633"/>
          <p:cNvSpPr/>
          <p:nvPr/>
        </p:nvSpPr>
        <p:spPr>
          <a:xfrm>
            <a:off x="6539118" y="2420461"/>
            <a:ext cx="98404" cy="98404"/>
          </a:xfrm>
          <a:custGeom>
            <a:rect b="b" l="l" r="r" t="t"/>
            <a:pathLst>
              <a:path extrusionOk="0" h="3010" w="301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33c29053890_3_633"/>
          <p:cNvSpPr/>
          <p:nvPr/>
        </p:nvSpPr>
        <p:spPr>
          <a:xfrm>
            <a:off x="6539118" y="2420461"/>
            <a:ext cx="98404" cy="98404"/>
          </a:xfrm>
          <a:custGeom>
            <a:rect b="b" l="l" r="r" t="t"/>
            <a:pathLst>
              <a:path extrusionOk="0" h="3010" w="301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3c29053890_3_633"/>
          <p:cNvSpPr/>
          <p:nvPr/>
        </p:nvSpPr>
        <p:spPr>
          <a:xfrm>
            <a:off x="5021641" y="1894720"/>
            <a:ext cx="2953865" cy="727866"/>
          </a:xfrm>
          <a:custGeom>
            <a:rect b="b" l="l" r="r" t="t"/>
            <a:pathLst>
              <a:path extrusionOk="0" h="22264" w="90353">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33c29053890_3_633"/>
          <p:cNvSpPr/>
          <p:nvPr/>
        </p:nvSpPr>
        <p:spPr>
          <a:xfrm>
            <a:off x="7919570" y="2420461"/>
            <a:ext cx="99418" cy="98404"/>
          </a:xfrm>
          <a:custGeom>
            <a:rect b="b" l="l" r="r" t="t"/>
            <a:pathLst>
              <a:path extrusionOk="0" h="3010" w="3041">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33c29053890_3_633"/>
          <p:cNvSpPr/>
          <p:nvPr/>
        </p:nvSpPr>
        <p:spPr>
          <a:xfrm>
            <a:off x="7919570" y="2420461"/>
            <a:ext cx="99418" cy="98404"/>
          </a:xfrm>
          <a:custGeom>
            <a:rect b="b" l="l" r="r" t="t"/>
            <a:pathLst>
              <a:path extrusionOk="0" h="3010" w="3041">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33c29053890_3_633"/>
          <p:cNvSpPr/>
          <p:nvPr/>
        </p:nvSpPr>
        <p:spPr>
          <a:xfrm>
            <a:off x="1156108" y="1894720"/>
            <a:ext cx="2953865" cy="727866"/>
          </a:xfrm>
          <a:custGeom>
            <a:rect b="b" l="l" r="r" t="t"/>
            <a:pathLst>
              <a:path extrusionOk="0" h="22264" w="90353">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33c29053890_3_633"/>
          <p:cNvSpPr/>
          <p:nvPr/>
        </p:nvSpPr>
        <p:spPr>
          <a:xfrm>
            <a:off x="1112627" y="2420461"/>
            <a:ext cx="98404" cy="98404"/>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33c29053890_3_633"/>
          <p:cNvSpPr/>
          <p:nvPr/>
        </p:nvSpPr>
        <p:spPr>
          <a:xfrm>
            <a:off x="1112627" y="2420461"/>
            <a:ext cx="98404" cy="98404"/>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33c29053890_3_633"/>
          <p:cNvSpPr/>
          <p:nvPr/>
        </p:nvSpPr>
        <p:spPr>
          <a:xfrm>
            <a:off x="4678620" y="2095583"/>
            <a:ext cx="567411" cy="527003"/>
          </a:xfrm>
          <a:custGeom>
            <a:rect b="b" l="l" r="r" t="t"/>
            <a:pathLst>
              <a:path extrusionOk="0" h="16120" w="17356">
                <a:moveTo>
                  <a:pt x="0" y="1"/>
                </a:moveTo>
                <a:lnTo>
                  <a:pt x="0" y="7411"/>
                </a:lnTo>
                <a:cubicBezTo>
                  <a:pt x="0" y="8234"/>
                  <a:pt x="666" y="8868"/>
                  <a:pt x="1457" y="8868"/>
                </a:cubicBezTo>
                <a:lnTo>
                  <a:pt x="15898" y="8868"/>
                </a:lnTo>
                <a:cubicBezTo>
                  <a:pt x="16500" y="8868"/>
                  <a:pt x="16975" y="9343"/>
                  <a:pt x="16975" y="9945"/>
                </a:cubicBezTo>
                <a:lnTo>
                  <a:pt x="16975" y="16120"/>
                </a:lnTo>
                <a:lnTo>
                  <a:pt x="17355" y="16120"/>
                </a:lnTo>
                <a:lnTo>
                  <a:pt x="17355" y="9945"/>
                </a:lnTo>
                <a:cubicBezTo>
                  <a:pt x="17355" y="9121"/>
                  <a:pt x="16722" y="8488"/>
                  <a:pt x="15898" y="8488"/>
                </a:cubicBezTo>
                <a:lnTo>
                  <a:pt x="1457" y="8488"/>
                </a:lnTo>
                <a:cubicBezTo>
                  <a:pt x="856" y="8488"/>
                  <a:pt x="380" y="8013"/>
                  <a:pt x="380" y="7411"/>
                </a:cubicBezTo>
                <a:lnTo>
                  <a:pt x="38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33c29053890_3_633"/>
          <p:cNvSpPr/>
          <p:nvPr/>
        </p:nvSpPr>
        <p:spPr>
          <a:xfrm>
            <a:off x="5190062" y="2420461"/>
            <a:ext cx="99451" cy="98404"/>
          </a:xfrm>
          <a:custGeom>
            <a:rect b="b" l="l" r="r" t="t"/>
            <a:pathLst>
              <a:path extrusionOk="0" h="3010" w="3042">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DC8E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33c29053890_3_633"/>
          <p:cNvSpPr/>
          <p:nvPr/>
        </p:nvSpPr>
        <p:spPr>
          <a:xfrm>
            <a:off x="5190062" y="2420461"/>
            <a:ext cx="99451" cy="98404"/>
          </a:xfrm>
          <a:custGeom>
            <a:rect b="b" l="l" r="r" t="t"/>
            <a:pathLst>
              <a:path extrusionOk="0" h="3010" w="3042">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33c29053890_3_633"/>
          <p:cNvSpPr/>
          <p:nvPr/>
        </p:nvSpPr>
        <p:spPr>
          <a:xfrm>
            <a:off x="3733350" y="778951"/>
            <a:ext cx="1614127" cy="456293"/>
          </a:xfrm>
          <a:custGeom>
            <a:rect b="b" l="l" r="r" t="t"/>
            <a:pathLst>
              <a:path extrusionOk="0" h="27529" w="49373">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33c29053890_3_633"/>
          <p:cNvSpPr/>
          <p:nvPr/>
        </p:nvSpPr>
        <p:spPr>
          <a:xfrm>
            <a:off x="3701245" y="1082814"/>
            <a:ext cx="1677289" cy="930788"/>
          </a:xfrm>
          <a:custGeom>
            <a:rect b="b" l="l" r="r" t="t"/>
            <a:pathLst>
              <a:path extrusionOk="0" h="28471" w="51305">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33c29053890_3_633"/>
          <p:cNvSpPr/>
          <p:nvPr/>
        </p:nvSpPr>
        <p:spPr>
          <a:xfrm>
            <a:off x="3733425" y="819299"/>
            <a:ext cx="1614144" cy="1202767"/>
          </a:xfrm>
          <a:custGeom>
            <a:rect b="b" l="l" r="r" t="t"/>
            <a:pathLst>
              <a:path extrusionOk="0" h="48154" w="43356">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FF"/>
                </a:solidFill>
                <a:latin typeface="Fira Sans Medium"/>
                <a:ea typeface="Fira Sans Medium"/>
                <a:cs typeface="Fira Sans Medium"/>
                <a:sym typeface="Fira Sans Medium"/>
              </a:rPr>
              <a:t>Marketing Communications</a:t>
            </a:r>
            <a:endParaRPr>
              <a:solidFill>
                <a:srgbClr val="0000FF"/>
              </a:solidFill>
              <a:latin typeface="Fira Sans Medium"/>
              <a:ea typeface="Fira Sans Medium"/>
              <a:cs typeface="Fira Sans Medium"/>
              <a:sym typeface="Fira Sans Medium"/>
            </a:endParaRPr>
          </a:p>
        </p:txBody>
      </p:sp>
      <p:sp>
        <p:nvSpPr>
          <p:cNvPr id="972" name="Google Shape;972;g33c29053890_3_633"/>
          <p:cNvSpPr txBox="1"/>
          <p:nvPr/>
        </p:nvSpPr>
        <p:spPr>
          <a:xfrm>
            <a:off x="457211" y="3826450"/>
            <a:ext cx="14175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Traditional</a:t>
            </a:r>
            <a:endParaRPr>
              <a:solidFill>
                <a:srgbClr val="E8505B"/>
              </a:solidFill>
              <a:latin typeface="Fira Sans Medium"/>
              <a:ea typeface="Fira Sans Medium"/>
              <a:cs typeface="Fira Sans Medium"/>
              <a:sym typeface="Fira Sans Medium"/>
            </a:endParaRPr>
          </a:p>
        </p:txBody>
      </p:sp>
      <p:sp>
        <p:nvSpPr>
          <p:cNvPr id="973" name="Google Shape;973;g33c29053890_3_633"/>
          <p:cNvSpPr txBox="1"/>
          <p:nvPr/>
        </p:nvSpPr>
        <p:spPr>
          <a:xfrm>
            <a:off x="457200" y="4274750"/>
            <a:ext cx="1417500" cy="45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969797"/>
                </a:solidFill>
                <a:highlight>
                  <a:srgbClr val="FBFBFE"/>
                </a:highlight>
                <a:latin typeface="Inter"/>
                <a:ea typeface="Inter"/>
                <a:cs typeface="Inter"/>
                <a:sym typeface="Inter"/>
              </a:rPr>
              <a:t>TV &amp; Radio ads, Billboards, Magazines</a:t>
            </a:r>
            <a:endParaRPr b="1" sz="700">
              <a:solidFill>
                <a:srgbClr val="969797"/>
              </a:solidFill>
              <a:latin typeface="Fira Sans"/>
              <a:ea typeface="Fira Sans"/>
              <a:cs typeface="Fira Sans"/>
              <a:sym typeface="Fira Sans"/>
            </a:endParaRPr>
          </a:p>
        </p:txBody>
      </p:sp>
      <p:sp>
        <p:nvSpPr>
          <p:cNvPr id="974" name="Google Shape;974;g33c29053890_3_633"/>
          <p:cNvSpPr txBox="1"/>
          <p:nvPr/>
        </p:nvSpPr>
        <p:spPr>
          <a:xfrm>
            <a:off x="1819631" y="3826450"/>
            <a:ext cx="14175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Digital</a:t>
            </a:r>
            <a:endParaRPr>
              <a:solidFill>
                <a:srgbClr val="E8505B"/>
              </a:solidFill>
              <a:latin typeface="Fira Sans Medium"/>
              <a:ea typeface="Fira Sans Medium"/>
              <a:cs typeface="Fira Sans Medium"/>
              <a:sym typeface="Fira Sans Medium"/>
            </a:endParaRPr>
          </a:p>
        </p:txBody>
      </p:sp>
      <p:sp>
        <p:nvSpPr>
          <p:cNvPr id="975" name="Google Shape;975;g33c29053890_3_633"/>
          <p:cNvSpPr txBox="1"/>
          <p:nvPr/>
        </p:nvSpPr>
        <p:spPr>
          <a:xfrm>
            <a:off x="2116600" y="4254900"/>
            <a:ext cx="1303800" cy="632700"/>
          </a:xfrm>
          <a:prstGeom prst="rect">
            <a:avLst/>
          </a:prstGeom>
          <a:noFill/>
          <a:ln>
            <a:noFill/>
          </a:ln>
        </p:spPr>
        <p:txBody>
          <a:bodyPr anchorCtr="0" anchor="ctr" bIns="91425" lIns="91425" spcFirstLastPara="1" rIns="91425" wrap="square" tIns="91425">
            <a:noAutofit/>
          </a:bodyPr>
          <a:lstStyle/>
          <a:p>
            <a:pPr indent="0" lvl="0" marL="0" marR="368300" rtl="0" algn="just">
              <a:lnSpc>
                <a:spcPct val="115000"/>
              </a:lnSpc>
              <a:spcBef>
                <a:spcPts val="0"/>
              </a:spcBef>
              <a:spcAft>
                <a:spcPts val="0"/>
              </a:spcAft>
              <a:buNone/>
            </a:pPr>
            <a:r>
              <a:rPr b="1" lang="en" sz="1000">
                <a:solidFill>
                  <a:schemeClr val="accent5"/>
                </a:solidFill>
                <a:latin typeface="Roboto"/>
                <a:ea typeface="Roboto"/>
                <a:cs typeface="Roboto"/>
                <a:sym typeface="Roboto"/>
              </a:rPr>
              <a:t>Facebook, Instagram,</a:t>
            </a:r>
            <a:endParaRPr b="1" sz="1000">
              <a:solidFill>
                <a:schemeClr val="accent5"/>
              </a:solidFill>
              <a:latin typeface="Roboto"/>
              <a:ea typeface="Roboto"/>
              <a:cs typeface="Roboto"/>
              <a:sym typeface="Roboto"/>
            </a:endParaRPr>
          </a:p>
          <a:p>
            <a:pPr indent="0" lvl="0" marL="0" marR="368300" rtl="0" algn="just">
              <a:lnSpc>
                <a:spcPct val="115000"/>
              </a:lnSpc>
              <a:spcBef>
                <a:spcPts val="0"/>
              </a:spcBef>
              <a:spcAft>
                <a:spcPts val="0"/>
              </a:spcAft>
              <a:buNone/>
            </a:pPr>
            <a:r>
              <a:rPr b="1" lang="en" sz="1000">
                <a:solidFill>
                  <a:schemeClr val="accent5"/>
                </a:solidFill>
                <a:latin typeface="Roboto"/>
                <a:ea typeface="Roboto"/>
                <a:cs typeface="Roboto"/>
                <a:sym typeface="Roboto"/>
              </a:rPr>
              <a:t>YouTube</a:t>
            </a:r>
            <a:endParaRPr b="1" sz="1000">
              <a:solidFill>
                <a:schemeClr val="accent5"/>
              </a:solidFill>
              <a:latin typeface="Fira Sans"/>
              <a:ea typeface="Fira Sans"/>
              <a:cs typeface="Fira Sans"/>
              <a:sym typeface="Fira Sans"/>
            </a:endParaRPr>
          </a:p>
        </p:txBody>
      </p:sp>
      <p:sp>
        <p:nvSpPr>
          <p:cNvPr id="976" name="Google Shape;976;g33c29053890_3_633"/>
          <p:cNvSpPr txBox="1"/>
          <p:nvPr/>
        </p:nvSpPr>
        <p:spPr>
          <a:xfrm>
            <a:off x="4544464" y="3826475"/>
            <a:ext cx="14175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PR Content </a:t>
            </a:r>
            <a:endParaRPr>
              <a:solidFill>
                <a:srgbClr val="E8505B"/>
              </a:solidFill>
              <a:latin typeface="Fira Sans Medium"/>
              <a:ea typeface="Fira Sans Medium"/>
              <a:cs typeface="Fira Sans Medium"/>
              <a:sym typeface="Fira Sans Medium"/>
            </a:endParaRPr>
          </a:p>
        </p:txBody>
      </p:sp>
      <p:sp>
        <p:nvSpPr>
          <p:cNvPr id="977" name="Google Shape;977;g33c29053890_3_633"/>
          <p:cNvSpPr txBox="1"/>
          <p:nvPr/>
        </p:nvSpPr>
        <p:spPr>
          <a:xfrm>
            <a:off x="4580125" y="4111000"/>
            <a:ext cx="1417500" cy="7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highlight>
                  <a:srgbClr val="FBFBFE"/>
                </a:highlight>
                <a:latin typeface="Inter"/>
                <a:ea typeface="Inter"/>
                <a:cs typeface="Inter"/>
                <a:sym typeface="Inter"/>
              </a:rPr>
              <a:t>Press Release, Sponsorships</a:t>
            </a:r>
            <a:endParaRPr b="1" sz="1000">
              <a:solidFill>
                <a:schemeClr val="accent5"/>
              </a:solidFill>
              <a:highlight>
                <a:srgbClr val="FBFBFE"/>
              </a:highlight>
              <a:latin typeface="Inter"/>
              <a:ea typeface="Inter"/>
              <a:cs typeface="Inter"/>
              <a:sym typeface="Inter"/>
            </a:endParaRPr>
          </a:p>
          <a:p>
            <a:pPr indent="0" lvl="0" marL="0" rtl="0" algn="ctr">
              <a:spcBef>
                <a:spcPts val="0"/>
              </a:spcBef>
              <a:spcAft>
                <a:spcPts val="0"/>
              </a:spcAft>
              <a:buNone/>
            </a:pPr>
            <a:r>
              <a:rPr b="1" lang="en" sz="1000">
                <a:solidFill>
                  <a:schemeClr val="accent5"/>
                </a:solidFill>
                <a:highlight>
                  <a:srgbClr val="FBFBFE"/>
                </a:highlight>
                <a:latin typeface="Inter"/>
                <a:ea typeface="Inter"/>
                <a:cs typeface="Inter"/>
                <a:sym typeface="Inter"/>
              </a:rPr>
              <a:t>Partnerships</a:t>
            </a:r>
            <a:endParaRPr b="1" sz="1000">
              <a:solidFill>
                <a:schemeClr val="accent5"/>
              </a:solidFill>
              <a:highlight>
                <a:srgbClr val="FBFBFE"/>
              </a:highlight>
              <a:latin typeface="Inter"/>
              <a:ea typeface="Inter"/>
              <a:cs typeface="Inter"/>
              <a:sym typeface="Inter"/>
            </a:endParaRPr>
          </a:p>
        </p:txBody>
      </p:sp>
      <p:sp>
        <p:nvSpPr>
          <p:cNvPr id="978" name="Google Shape;978;g33c29053890_3_633"/>
          <p:cNvSpPr txBox="1"/>
          <p:nvPr/>
        </p:nvSpPr>
        <p:spPr>
          <a:xfrm>
            <a:off x="6145075" y="3826450"/>
            <a:ext cx="9618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Retail</a:t>
            </a:r>
            <a:endParaRPr>
              <a:solidFill>
                <a:srgbClr val="E8505B"/>
              </a:solidFill>
              <a:latin typeface="Fira Sans Medium"/>
              <a:ea typeface="Fira Sans Medium"/>
              <a:cs typeface="Fira Sans Medium"/>
              <a:sym typeface="Fira Sans Medium"/>
            </a:endParaRPr>
          </a:p>
        </p:txBody>
      </p:sp>
      <p:sp>
        <p:nvSpPr>
          <p:cNvPr id="979" name="Google Shape;979;g33c29053890_3_633"/>
          <p:cNvSpPr txBox="1"/>
          <p:nvPr/>
        </p:nvSpPr>
        <p:spPr>
          <a:xfrm>
            <a:off x="6089975" y="4240000"/>
            <a:ext cx="1545600" cy="527100"/>
          </a:xfrm>
          <a:prstGeom prst="rect">
            <a:avLst/>
          </a:prstGeom>
          <a:noFill/>
          <a:ln>
            <a:noFill/>
          </a:ln>
        </p:spPr>
        <p:txBody>
          <a:bodyPr anchorCtr="0" anchor="ctr" bIns="91425" lIns="91425" spcFirstLastPara="1" rIns="91425" wrap="square" tIns="91425">
            <a:noAutofit/>
          </a:bodyPr>
          <a:lstStyle/>
          <a:p>
            <a:pPr indent="0" lvl="0" marL="0" marR="368300" rtl="0" algn="just">
              <a:lnSpc>
                <a:spcPct val="115000"/>
              </a:lnSpc>
              <a:spcBef>
                <a:spcPts val="0"/>
              </a:spcBef>
              <a:spcAft>
                <a:spcPts val="0"/>
              </a:spcAft>
              <a:buNone/>
            </a:pPr>
            <a:r>
              <a:rPr b="1" lang="en" sz="1000">
                <a:solidFill>
                  <a:schemeClr val="accent5"/>
                </a:solidFill>
                <a:latin typeface="Inter"/>
                <a:ea typeface="Inter"/>
                <a:cs typeface="Inter"/>
                <a:sym typeface="Inter"/>
              </a:rPr>
              <a:t>Amazon,Best </a:t>
            </a:r>
            <a:r>
              <a:rPr b="1" lang="en" sz="1000">
                <a:solidFill>
                  <a:schemeClr val="accent5"/>
                </a:solidFill>
                <a:latin typeface="Inter"/>
                <a:ea typeface="Inter"/>
                <a:cs typeface="Inter"/>
                <a:sym typeface="Inter"/>
              </a:rPr>
              <a:t>B</a:t>
            </a:r>
            <a:r>
              <a:rPr b="1" lang="en" sz="1000">
                <a:solidFill>
                  <a:schemeClr val="accent5"/>
                </a:solidFill>
                <a:latin typeface="Inter"/>
                <a:ea typeface="Inter"/>
                <a:cs typeface="Inter"/>
                <a:sym typeface="Inter"/>
              </a:rPr>
              <a:t>uy,Home Depot </a:t>
            </a:r>
            <a:endParaRPr b="1" sz="1000">
              <a:solidFill>
                <a:schemeClr val="accent5"/>
              </a:solidFill>
              <a:latin typeface="Inter"/>
              <a:ea typeface="Inter"/>
              <a:cs typeface="Inter"/>
              <a:sym typeface="Inter"/>
            </a:endParaRPr>
          </a:p>
        </p:txBody>
      </p:sp>
      <p:sp>
        <p:nvSpPr>
          <p:cNvPr id="980" name="Google Shape;980;g33c29053890_3_633"/>
          <p:cNvSpPr txBox="1"/>
          <p:nvPr/>
        </p:nvSpPr>
        <p:spPr>
          <a:xfrm>
            <a:off x="7269312" y="3826450"/>
            <a:ext cx="14175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Community Engagement</a:t>
            </a:r>
            <a:endParaRPr>
              <a:solidFill>
                <a:srgbClr val="E8505B"/>
              </a:solidFill>
              <a:latin typeface="Fira Sans Medium"/>
              <a:ea typeface="Fira Sans Medium"/>
              <a:cs typeface="Fira Sans Medium"/>
              <a:sym typeface="Fira Sans Medium"/>
            </a:endParaRPr>
          </a:p>
        </p:txBody>
      </p:sp>
      <p:sp>
        <p:nvSpPr>
          <p:cNvPr id="981" name="Google Shape;981;g33c29053890_3_633"/>
          <p:cNvSpPr txBox="1"/>
          <p:nvPr/>
        </p:nvSpPr>
        <p:spPr>
          <a:xfrm>
            <a:off x="7269304" y="4229200"/>
            <a:ext cx="1417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Inter"/>
                <a:ea typeface="Inter"/>
                <a:cs typeface="Inter"/>
                <a:sym typeface="Inter"/>
              </a:rPr>
              <a:t>Word of mouth, “Neighbors” app</a:t>
            </a:r>
            <a:endParaRPr b="1" sz="1000">
              <a:solidFill>
                <a:schemeClr val="accent5"/>
              </a:solidFill>
              <a:latin typeface="Inter"/>
              <a:ea typeface="Inter"/>
              <a:cs typeface="Inter"/>
              <a:sym typeface="Inter"/>
            </a:endParaRPr>
          </a:p>
        </p:txBody>
      </p:sp>
      <p:sp>
        <p:nvSpPr>
          <p:cNvPr id="982" name="Google Shape;982;g33c29053890_3_633"/>
          <p:cNvSpPr txBox="1"/>
          <p:nvPr/>
        </p:nvSpPr>
        <p:spPr>
          <a:xfrm>
            <a:off x="3193897" y="3816113"/>
            <a:ext cx="14175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8505B"/>
                </a:solidFill>
                <a:latin typeface="Fira Sans Medium"/>
                <a:ea typeface="Fira Sans Medium"/>
                <a:cs typeface="Fira Sans Medium"/>
                <a:sym typeface="Fira Sans Medium"/>
              </a:rPr>
              <a:t>Influencer</a:t>
            </a:r>
            <a:endParaRPr>
              <a:solidFill>
                <a:srgbClr val="E8505B"/>
              </a:solidFill>
              <a:latin typeface="Fira Sans Medium"/>
              <a:ea typeface="Fira Sans Medium"/>
              <a:cs typeface="Fira Sans Medium"/>
              <a:sym typeface="Fira Sans Medium"/>
            </a:endParaRPr>
          </a:p>
        </p:txBody>
      </p:sp>
      <p:sp>
        <p:nvSpPr>
          <p:cNvPr id="983" name="Google Shape;983;g33c29053890_3_633"/>
          <p:cNvSpPr txBox="1"/>
          <p:nvPr/>
        </p:nvSpPr>
        <p:spPr>
          <a:xfrm>
            <a:off x="3316000" y="4229200"/>
            <a:ext cx="14175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Inter"/>
                <a:ea typeface="Inter"/>
                <a:cs typeface="Inter"/>
                <a:sym typeface="Inter"/>
              </a:rPr>
              <a:t>Blogs, </a:t>
            </a:r>
            <a:endParaRPr b="1" sz="1000">
              <a:solidFill>
                <a:schemeClr val="accent5"/>
              </a:solidFill>
              <a:latin typeface="Inter"/>
              <a:ea typeface="Inter"/>
              <a:cs typeface="Inter"/>
              <a:sym typeface="Inter"/>
            </a:endParaRPr>
          </a:p>
          <a:p>
            <a:pPr indent="0" lvl="0" marL="0" rtl="0" algn="ctr">
              <a:spcBef>
                <a:spcPts val="0"/>
              </a:spcBef>
              <a:spcAft>
                <a:spcPts val="0"/>
              </a:spcAft>
              <a:buNone/>
            </a:pPr>
            <a:r>
              <a:rPr b="1" lang="en" sz="1000">
                <a:solidFill>
                  <a:schemeClr val="accent5"/>
                </a:solidFill>
                <a:latin typeface="Inter"/>
                <a:ea typeface="Inter"/>
                <a:cs typeface="Inter"/>
                <a:sym typeface="Inter"/>
              </a:rPr>
              <a:t>Podcasts, </a:t>
            </a:r>
            <a:endParaRPr b="1" sz="1000">
              <a:solidFill>
                <a:schemeClr val="accent5"/>
              </a:solidFill>
              <a:latin typeface="Inter"/>
              <a:ea typeface="Inter"/>
              <a:cs typeface="Inter"/>
              <a:sym typeface="Inter"/>
            </a:endParaRPr>
          </a:p>
          <a:p>
            <a:pPr indent="0" lvl="0" marL="0" rtl="0" algn="ctr">
              <a:spcBef>
                <a:spcPts val="0"/>
              </a:spcBef>
              <a:spcAft>
                <a:spcPts val="0"/>
              </a:spcAft>
              <a:buNone/>
            </a:pPr>
            <a:r>
              <a:rPr b="1" lang="en" sz="1000">
                <a:solidFill>
                  <a:schemeClr val="accent5"/>
                </a:solidFill>
                <a:latin typeface="Inter"/>
                <a:ea typeface="Inter"/>
                <a:cs typeface="Inter"/>
                <a:sym typeface="Inter"/>
              </a:rPr>
              <a:t>Vlogs</a:t>
            </a:r>
            <a:endParaRPr b="1" sz="1000">
              <a:solidFill>
                <a:schemeClr val="accent5"/>
              </a:solidFill>
              <a:latin typeface="Inter"/>
              <a:ea typeface="Inter"/>
              <a:cs typeface="Inter"/>
              <a:sym typeface="Inter"/>
            </a:endParaRPr>
          </a:p>
        </p:txBody>
      </p:sp>
      <p:pic>
        <p:nvPicPr>
          <p:cNvPr id="984" name="Google Shape;984;g33c29053890_3_633"/>
          <p:cNvPicPr preferRelativeResize="0"/>
          <p:nvPr/>
        </p:nvPicPr>
        <p:blipFill>
          <a:blip r:embed="rId3">
            <a:alphaModFix/>
          </a:blip>
          <a:stretch>
            <a:fillRect/>
          </a:stretch>
        </p:blipFill>
        <p:spPr>
          <a:xfrm>
            <a:off x="1937775" y="2708075"/>
            <a:ext cx="1111574" cy="929166"/>
          </a:xfrm>
          <a:prstGeom prst="rect">
            <a:avLst/>
          </a:prstGeom>
          <a:noFill/>
          <a:ln>
            <a:noFill/>
          </a:ln>
        </p:spPr>
      </p:pic>
      <p:pic>
        <p:nvPicPr>
          <p:cNvPr id="985" name="Google Shape;985;g33c29053890_3_633"/>
          <p:cNvPicPr preferRelativeResize="0"/>
          <p:nvPr/>
        </p:nvPicPr>
        <p:blipFill>
          <a:blip r:embed="rId4">
            <a:alphaModFix/>
          </a:blip>
          <a:stretch>
            <a:fillRect/>
          </a:stretch>
        </p:blipFill>
        <p:spPr>
          <a:xfrm>
            <a:off x="4807963" y="2682863"/>
            <a:ext cx="961813" cy="979600"/>
          </a:xfrm>
          <a:prstGeom prst="rect">
            <a:avLst/>
          </a:prstGeom>
          <a:noFill/>
          <a:ln>
            <a:noFill/>
          </a:ln>
        </p:spPr>
      </p:pic>
      <p:pic>
        <p:nvPicPr>
          <p:cNvPr id="986" name="Google Shape;986;g33c29053890_3_633"/>
          <p:cNvPicPr preferRelativeResize="0"/>
          <p:nvPr/>
        </p:nvPicPr>
        <p:blipFill>
          <a:blip r:embed="rId5">
            <a:alphaModFix/>
          </a:blip>
          <a:stretch>
            <a:fillRect/>
          </a:stretch>
        </p:blipFill>
        <p:spPr>
          <a:xfrm>
            <a:off x="573725" y="2708075"/>
            <a:ext cx="983081" cy="930775"/>
          </a:xfrm>
          <a:prstGeom prst="rect">
            <a:avLst/>
          </a:prstGeom>
          <a:noFill/>
          <a:ln>
            <a:noFill/>
          </a:ln>
        </p:spPr>
      </p:pic>
      <p:pic>
        <p:nvPicPr>
          <p:cNvPr id="987" name="Google Shape;987;g33c29053890_3_633"/>
          <p:cNvPicPr preferRelativeResize="0"/>
          <p:nvPr/>
        </p:nvPicPr>
        <p:blipFill>
          <a:blip r:embed="rId6">
            <a:alphaModFix/>
          </a:blip>
          <a:stretch>
            <a:fillRect/>
          </a:stretch>
        </p:blipFill>
        <p:spPr>
          <a:xfrm>
            <a:off x="7528399" y="2682925"/>
            <a:ext cx="1111585" cy="930775"/>
          </a:xfrm>
          <a:prstGeom prst="rect">
            <a:avLst/>
          </a:prstGeom>
          <a:noFill/>
          <a:ln>
            <a:noFill/>
          </a:ln>
        </p:spPr>
      </p:pic>
      <p:pic>
        <p:nvPicPr>
          <p:cNvPr id="988" name="Google Shape;988;g33c29053890_3_633"/>
          <p:cNvPicPr preferRelativeResize="0"/>
          <p:nvPr/>
        </p:nvPicPr>
        <p:blipFill>
          <a:blip r:embed="rId7">
            <a:alphaModFix/>
          </a:blip>
          <a:stretch>
            <a:fillRect/>
          </a:stretch>
        </p:blipFill>
        <p:spPr>
          <a:xfrm>
            <a:off x="6089975" y="2698300"/>
            <a:ext cx="1179325" cy="882825"/>
          </a:xfrm>
          <a:prstGeom prst="rect">
            <a:avLst/>
          </a:prstGeom>
          <a:noFill/>
          <a:ln>
            <a:noFill/>
          </a:ln>
        </p:spPr>
      </p:pic>
      <p:pic>
        <p:nvPicPr>
          <p:cNvPr id="989" name="Google Shape;989;g33c29053890_3_633"/>
          <p:cNvPicPr preferRelativeResize="0"/>
          <p:nvPr/>
        </p:nvPicPr>
        <p:blipFill>
          <a:blip r:embed="rId8">
            <a:alphaModFix/>
          </a:blip>
          <a:stretch>
            <a:fillRect/>
          </a:stretch>
        </p:blipFill>
        <p:spPr>
          <a:xfrm>
            <a:off x="3315999" y="2707275"/>
            <a:ext cx="1225350" cy="930775"/>
          </a:xfrm>
          <a:prstGeom prst="rect">
            <a:avLst/>
          </a:prstGeom>
          <a:noFill/>
          <a:ln>
            <a:noFill/>
          </a:ln>
        </p:spPr>
      </p:pic>
      <p:sp>
        <p:nvSpPr>
          <p:cNvPr id="990" name="Google Shape;990;g33c29053890_3_633"/>
          <p:cNvSpPr txBox="1"/>
          <p:nvPr/>
        </p:nvSpPr>
        <p:spPr>
          <a:xfrm>
            <a:off x="710250" y="197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Marketing Communications</a:t>
            </a:r>
            <a:endParaRPr sz="2500">
              <a:latin typeface="Fira Sans Medium"/>
              <a:ea typeface="Fira Sans Medium"/>
              <a:cs typeface="Fira Sans Medium"/>
              <a:sym typeface="Fir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33c29053890_3_674"/>
          <p:cNvSpPr/>
          <p:nvPr/>
        </p:nvSpPr>
        <p:spPr>
          <a:xfrm>
            <a:off x="668700" y="1239325"/>
            <a:ext cx="7747466" cy="3005779"/>
          </a:xfrm>
          <a:custGeom>
            <a:rect b="b" l="l" r="r" t="t"/>
            <a:pathLst>
              <a:path extrusionOk="0" h="100201" w="243631">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cap="flat" cmpd="sng" w="19050">
            <a:solidFill>
              <a:srgbClr val="E0E0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g33c29053890_3_674"/>
          <p:cNvGrpSpPr/>
          <p:nvPr/>
        </p:nvGrpSpPr>
        <p:grpSpPr>
          <a:xfrm>
            <a:off x="3133016" y="1246033"/>
            <a:ext cx="913455" cy="711016"/>
            <a:chOff x="3133016" y="1246033"/>
            <a:chExt cx="913455" cy="711016"/>
          </a:xfrm>
        </p:grpSpPr>
        <p:sp>
          <p:nvSpPr>
            <p:cNvPr id="997" name="Google Shape;997;g33c29053890_3_674"/>
            <p:cNvSpPr/>
            <p:nvPr/>
          </p:nvSpPr>
          <p:spPr>
            <a:xfrm>
              <a:off x="3488508" y="1502818"/>
              <a:ext cx="176267" cy="101760"/>
            </a:xfrm>
            <a:custGeom>
              <a:rect b="b" l="l" r="r" t="t"/>
              <a:pathLst>
                <a:path extrusionOk="0" h="3200" w="5543">
                  <a:moveTo>
                    <a:pt x="2756" y="1"/>
                  </a:moveTo>
                  <a:lnTo>
                    <a:pt x="1" y="1616"/>
                  </a:lnTo>
                  <a:lnTo>
                    <a:pt x="2788" y="3200"/>
                  </a:lnTo>
                  <a:lnTo>
                    <a:pt x="5543" y="1616"/>
                  </a:lnTo>
                  <a:lnTo>
                    <a:pt x="2756" y="1"/>
                  </a:ln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33c29053890_3_674"/>
            <p:cNvSpPr/>
            <p:nvPr/>
          </p:nvSpPr>
          <p:spPr>
            <a:xfrm>
              <a:off x="3576117" y="1554207"/>
              <a:ext cx="88658" cy="154103"/>
            </a:xfrm>
            <a:custGeom>
              <a:rect b="b" l="l" r="r" t="t"/>
              <a:pathLst>
                <a:path extrusionOk="0" h="4846" w="2788">
                  <a:moveTo>
                    <a:pt x="2788" y="0"/>
                  </a:moveTo>
                  <a:lnTo>
                    <a:pt x="33" y="1584"/>
                  </a:lnTo>
                  <a:lnTo>
                    <a:pt x="1" y="4845"/>
                  </a:lnTo>
                  <a:lnTo>
                    <a:pt x="2756" y="3230"/>
                  </a:lnTo>
                  <a:lnTo>
                    <a:pt x="2788" y="0"/>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33c29053890_3_674"/>
            <p:cNvSpPr/>
            <p:nvPr/>
          </p:nvSpPr>
          <p:spPr>
            <a:xfrm>
              <a:off x="3488508" y="1554207"/>
              <a:ext cx="88658" cy="154103"/>
            </a:xfrm>
            <a:custGeom>
              <a:rect b="b" l="l" r="r" t="t"/>
              <a:pathLst>
                <a:path extrusionOk="0" h="4846" w="2788">
                  <a:moveTo>
                    <a:pt x="1" y="0"/>
                  </a:moveTo>
                  <a:lnTo>
                    <a:pt x="1" y="3230"/>
                  </a:lnTo>
                  <a:lnTo>
                    <a:pt x="2788" y="4845"/>
                  </a:lnTo>
                  <a:lnTo>
                    <a:pt x="2788" y="1584"/>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33c29053890_3_674"/>
            <p:cNvSpPr/>
            <p:nvPr/>
          </p:nvSpPr>
          <p:spPr>
            <a:xfrm>
              <a:off x="3808766" y="1528003"/>
              <a:ext cx="226639" cy="142051"/>
            </a:xfrm>
            <a:custGeom>
              <a:rect b="b" l="l" r="r" t="t"/>
              <a:pathLst>
                <a:path extrusionOk="0" h="4467" w="7127">
                  <a:moveTo>
                    <a:pt x="159" y="1"/>
                  </a:moveTo>
                  <a:cubicBezTo>
                    <a:pt x="64" y="1"/>
                    <a:pt x="0" y="64"/>
                    <a:pt x="0" y="159"/>
                  </a:cubicBezTo>
                  <a:lnTo>
                    <a:pt x="0" y="4466"/>
                  </a:lnTo>
                  <a:lnTo>
                    <a:pt x="7126" y="4466"/>
                  </a:lnTo>
                  <a:lnTo>
                    <a:pt x="7126" y="159"/>
                  </a:lnTo>
                  <a:cubicBezTo>
                    <a:pt x="7126" y="64"/>
                    <a:pt x="7063" y="1"/>
                    <a:pt x="693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33c29053890_3_674"/>
            <p:cNvSpPr/>
            <p:nvPr/>
          </p:nvSpPr>
          <p:spPr>
            <a:xfrm>
              <a:off x="3818847" y="1538084"/>
              <a:ext cx="205460" cy="122875"/>
            </a:xfrm>
            <a:custGeom>
              <a:rect b="b" l="l" r="r" t="t"/>
              <a:pathLst>
                <a:path extrusionOk="0" h="3864" w="6461">
                  <a:moveTo>
                    <a:pt x="0" y="0"/>
                  </a:moveTo>
                  <a:lnTo>
                    <a:pt x="0" y="3864"/>
                  </a:lnTo>
                  <a:lnTo>
                    <a:pt x="6461" y="3864"/>
                  </a:lnTo>
                  <a:lnTo>
                    <a:pt x="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3c29053890_3_674"/>
            <p:cNvSpPr/>
            <p:nvPr/>
          </p:nvSpPr>
          <p:spPr>
            <a:xfrm>
              <a:off x="3793661" y="1667987"/>
              <a:ext cx="252810" cy="16154"/>
            </a:xfrm>
            <a:custGeom>
              <a:rect b="b" l="l" r="r" t="t"/>
              <a:pathLst>
                <a:path extrusionOk="0" h="508" w="7950">
                  <a:moveTo>
                    <a:pt x="0" y="1"/>
                  </a:moveTo>
                  <a:cubicBezTo>
                    <a:pt x="0" y="286"/>
                    <a:pt x="222" y="507"/>
                    <a:pt x="507" y="507"/>
                  </a:cubicBezTo>
                  <a:lnTo>
                    <a:pt x="7474" y="507"/>
                  </a:lnTo>
                  <a:cubicBezTo>
                    <a:pt x="7728" y="507"/>
                    <a:pt x="7949" y="286"/>
                    <a:pt x="794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33c29053890_3_674"/>
            <p:cNvSpPr/>
            <p:nvPr/>
          </p:nvSpPr>
          <p:spPr>
            <a:xfrm>
              <a:off x="3892368" y="1669005"/>
              <a:ext cx="51389" cy="4070"/>
            </a:xfrm>
            <a:custGeom>
              <a:rect b="b" l="l" r="r" t="t"/>
              <a:pathLst>
                <a:path extrusionOk="0" h="128" w="1616">
                  <a:moveTo>
                    <a:pt x="0" y="0"/>
                  </a:moveTo>
                  <a:cubicBezTo>
                    <a:pt x="0" y="64"/>
                    <a:pt x="63" y="127"/>
                    <a:pt x="127" y="127"/>
                  </a:cubicBezTo>
                  <a:lnTo>
                    <a:pt x="1488" y="127"/>
                  </a:lnTo>
                  <a:cubicBezTo>
                    <a:pt x="1552" y="127"/>
                    <a:pt x="1615" y="64"/>
                    <a:pt x="1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33c29053890_3_674"/>
            <p:cNvSpPr/>
            <p:nvPr/>
          </p:nvSpPr>
          <p:spPr>
            <a:xfrm>
              <a:off x="3147104" y="1528003"/>
              <a:ext cx="226639" cy="142051"/>
            </a:xfrm>
            <a:custGeom>
              <a:rect b="b" l="l" r="r" t="t"/>
              <a:pathLst>
                <a:path extrusionOk="0" h="4467" w="7127">
                  <a:moveTo>
                    <a:pt x="159" y="1"/>
                  </a:moveTo>
                  <a:cubicBezTo>
                    <a:pt x="64" y="1"/>
                    <a:pt x="1" y="64"/>
                    <a:pt x="1" y="159"/>
                  </a:cubicBezTo>
                  <a:lnTo>
                    <a:pt x="1" y="4466"/>
                  </a:lnTo>
                  <a:lnTo>
                    <a:pt x="7126" y="4466"/>
                  </a:lnTo>
                  <a:lnTo>
                    <a:pt x="7126" y="159"/>
                  </a:lnTo>
                  <a:cubicBezTo>
                    <a:pt x="7126" y="64"/>
                    <a:pt x="7063" y="1"/>
                    <a:pt x="693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33c29053890_3_674"/>
            <p:cNvSpPr/>
            <p:nvPr/>
          </p:nvSpPr>
          <p:spPr>
            <a:xfrm>
              <a:off x="3157184" y="1538084"/>
              <a:ext cx="206477" cy="122875"/>
            </a:xfrm>
            <a:custGeom>
              <a:rect b="b" l="l" r="r" t="t"/>
              <a:pathLst>
                <a:path extrusionOk="0" h="3864" w="6493">
                  <a:moveTo>
                    <a:pt x="1" y="0"/>
                  </a:moveTo>
                  <a:lnTo>
                    <a:pt x="1" y="3864"/>
                  </a:lnTo>
                  <a:lnTo>
                    <a:pt x="6493" y="3864"/>
                  </a:lnTo>
                  <a:lnTo>
                    <a:pt x="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33c29053890_3_674"/>
            <p:cNvSpPr/>
            <p:nvPr/>
          </p:nvSpPr>
          <p:spPr>
            <a:xfrm>
              <a:off x="3133016" y="1667987"/>
              <a:ext cx="251792" cy="16154"/>
            </a:xfrm>
            <a:custGeom>
              <a:rect b="b" l="l" r="r" t="t"/>
              <a:pathLst>
                <a:path extrusionOk="0" h="508" w="7918">
                  <a:moveTo>
                    <a:pt x="1" y="1"/>
                  </a:moveTo>
                  <a:cubicBezTo>
                    <a:pt x="1" y="286"/>
                    <a:pt x="191" y="507"/>
                    <a:pt x="476" y="507"/>
                  </a:cubicBezTo>
                  <a:lnTo>
                    <a:pt x="7443" y="507"/>
                  </a:lnTo>
                  <a:cubicBezTo>
                    <a:pt x="7728" y="507"/>
                    <a:pt x="7918" y="286"/>
                    <a:pt x="791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33c29053890_3_674"/>
            <p:cNvSpPr/>
            <p:nvPr/>
          </p:nvSpPr>
          <p:spPr>
            <a:xfrm>
              <a:off x="3231723" y="1669005"/>
              <a:ext cx="50371" cy="4070"/>
            </a:xfrm>
            <a:custGeom>
              <a:rect b="b" l="l" r="r" t="t"/>
              <a:pathLst>
                <a:path extrusionOk="0" h="128" w="1584">
                  <a:moveTo>
                    <a:pt x="0" y="0"/>
                  </a:moveTo>
                  <a:cubicBezTo>
                    <a:pt x="0" y="64"/>
                    <a:pt x="32" y="127"/>
                    <a:pt x="127" y="127"/>
                  </a:cubicBezTo>
                  <a:lnTo>
                    <a:pt x="1457" y="127"/>
                  </a:lnTo>
                  <a:cubicBezTo>
                    <a:pt x="1520" y="127"/>
                    <a:pt x="1584" y="64"/>
                    <a:pt x="1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33c29053890_3_674"/>
            <p:cNvSpPr/>
            <p:nvPr/>
          </p:nvSpPr>
          <p:spPr>
            <a:xfrm>
              <a:off x="3464340" y="1246033"/>
              <a:ext cx="227624" cy="142019"/>
            </a:xfrm>
            <a:custGeom>
              <a:rect b="b" l="l" r="r" t="t"/>
              <a:pathLst>
                <a:path extrusionOk="0" h="4466" w="7158">
                  <a:moveTo>
                    <a:pt x="191" y="0"/>
                  </a:moveTo>
                  <a:cubicBezTo>
                    <a:pt x="96" y="0"/>
                    <a:pt x="1" y="95"/>
                    <a:pt x="1" y="190"/>
                  </a:cubicBezTo>
                  <a:lnTo>
                    <a:pt x="1" y="4466"/>
                  </a:lnTo>
                  <a:lnTo>
                    <a:pt x="7158" y="4466"/>
                  </a:lnTo>
                  <a:lnTo>
                    <a:pt x="7158" y="190"/>
                  </a:lnTo>
                  <a:cubicBezTo>
                    <a:pt x="7158" y="95"/>
                    <a:pt x="7063" y="0"/>
                    <a:pt x="696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33c29053890_3_674"/>
            <p:cNvSpPr/>
            <p:nvPr/>
          </p:nvSpPr>
          <p:spPr>
            <a:xfrm>
              <a:off x="3475439" y="1256113"/>
              <a:ext cx="205460" cy="122875"/>
            </a:xfrm>
            <a:custGeom>
              <a:rect b="b" l="l" r="r" t="t"/>
              <a:pathLst>
                <a:path extrusionOk="0" h="3864" w="6461">
                  <a:moveTo>
                    <a:pt x="0" y="0"/>
                  </a:moveTo>
                  <a:lnTo>
                    <a:pt x="0" y="3864"/>
                  </a:lnTo>
                  <a:lnTo>
                    <a:pt x="6461" y="3864"/>
                  </a:lnTo>
                  <a:lnTo>
                    <a:pt x="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33c29053890_3_674"/>
            <p:cNvSpPr/>
            <p:nvPr/>
          </p:nvSpPr>
          <p:spPr>
            <a:xfrm>
              <a:off x="3450253" y="1387034"/>
              <a:ext cx="252810" cy="15137"/>
            </a:xfrm>
            <a:custGeom>
              <a:rect b="b" l="l" r="r" t="t"/>
              <a:pathLst>
                <a:path extrusionOk="0" h="476" w="7950">
                  <a:moveTo>
                    <a:pt x="0" y="0"/>
                  </a:moveTo>
                  <a:cubicBezTo>
                    <a:pt x="0" y="253"/>
                    <a:pt x="222" y="475"/>
                    <a:pt x="475" y="475"/>
                  </a:cubicBezTo>
                  <a:lnTo>
                    <a:pt x="7474" y="475"/>
                  </a:lnTo>
                  <a:cubicBezTo>
                    <a:pt x="7728" y="475"/>
                    <a:pt x="7949" y="285"/>
                    <a:pt x="7949"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33c29053890_3_674"/>
            <p:cNvSpPr/>
            <p:nvPr/>
          </p:nvSpPr>
          <p:spPr>
            <a:xfrm>
              <a:off x="3548928" y="1387034"/>
              <a:ext cx="50403" cy="4039"/>
            </a:xfrm>
            <a:custGeom>
              <a:rect b="b" l="l" r="r" t="t"/>
              <a:pathLst>
                <a:path extrusionOk="0" h="127" w="1585">
                  <a:moveTo>
                    <a:pt x="1" y="0"/>
                  </a:moveTo>
                  <a:cubicBezTo>
                    <a:pt x="1" y="63"/>
                    <a:pt x="64" y="127"/>
                    <a:pt x="128" y="127"/>
                  </a:cubicBezTo>
                  <a:lnTo>
                    <a:pt x="1458" y="127"/>
                  </a:lnTo>
                  <a:cubicBezTo>
                    <a:pt x="1521" y="127"/>
                    <a:pt x="1584" y="63"/>
                    <a:pt x="1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33c29053890_3_674"/>
            <p:cNvSpPr/>
            <p:nvPr/>
          </p:nvSpPr>
          <p:spPr>
            <a:xfrm>
              <a:off x="3464340" y="1800911"/>
              <a:ext cx="227624" cy="143036"/>
            </a:xfrm>
            <a:custGeom>
              <a:rect b="b" l="l" r="r" t="t"/>
              <a:pathLst>
                <a:path extrusionOk="0" h="4498" w="7158">
                  <a:moveTo>
                    <a:pt x="191" y="1"/>
                  </a:moveTo>
                  <a:cubicBezTo>
                    <a:pt x="96" y="1"/>
                    <a:pt x="1" y="96"/>
                    <a:pt x="1" y="191"/>
                  </a:cubicBezTo>
                  <a:lnTo>
                    <a:pt x="1" y="4498"/>
                  </a:lnTo>
                  <a:lnTo>
                    <a:pt x="7158" y="4498"/>
                  </a:lnTo>
                  <a:lnTo>
                    <a:pt x="7158" y="191"/>
                  </a:lnTo>
                  <a:cubicBezTo>
                    <a:pt x="7158" y="96"/>
                    <a:pt x="7063" y="1"/>
                    <a:pt x="696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33c29053890_3_674"/>
            <p:cNvSpPr/>
            <p:nvPr/>
          </p:nvSpPr>
          <p:spPr>
            <a:xfrm>
              <a:off x="3475439" y="1810992"/>
              <a:ext cx="205460" cy="123893"/>
            </a:xfrm>
            <a:custGeom>
              <a:rect b="b" l="l" r="r" t="t"/>
              <a:pathLst>
                <a:path extrusionOk="0" h="3896" w="6461">
                  <a:moveTo>
                    <a:pt x="0" y="1"/>
                  </a:moveTo>
                  <a:lnTo>
                    <a:pt x="0" y="3896"/>
                  </a:lnTo>
                  <a:lnTo>
                    <a:pt x="6461" y="3896"/>
                  </a:lnTo>
                  <a:lnTo>
                    <a:pt x="64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33c29053890_3_674"/>
            <p:cNvSpPr/>
            <p:nvPr/>
          </p:nvSpPr>
          <p:spPr>
            <a:xfrm>
              <a:off x="3450253" y="1941912"/>
              <a:ext cx="252810" cy="15137"/>
            </a:xfrm>
            <a:custGeom>
              <a:rect b="b" l="l" r="r" t="t"/>
              <a:pathLst>
                <a:path extrusionOk="0" h="476" w="7950">
                  <a:moveTo>
                    <a:pt x="0" y="1"/>
                  </a:moveTo>
                  <a:cubicBezTo>
                    <a:pt x="0" y="286"/>
                    <a:pt x="222" y="476"/>
                    <a:pt x="475" y="476"/>
                  </a:cubicBezTo>
                  <a:lnTo>
                    <a:pt x="7474" y="476"/>
                  </a:lnTo>
                  <a:cubicBezTo>
                    <a:pt x="7728" y="476"/>
                    <a:pt x="7949" y="286"/>
                    <a:pt x="794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33c29053890_3_674"/>
            <p:cNvSpPr/>
            <p:nvPr/>
          </p:nvSpPr>
          <p:spPr>
            <a:xfrm>
              <a:off x="3548928" y="1941912"/>
              <a:ext cx="50403" cy="4070"/>
            </a:xfrm>
            <a:custGeom>
              <a:rect b="b" l="l" r="r" t="t"/>
              <a:pathLst>
                <a:path extrusionOk="0" h="128" w="1585">
                  <a:moveTo>
                    <a:pt x="1" y="1"/>
                  </a:moveTo>
                  <a:cubicBezTo>
                    <a:pt x="1" y="96"/>
                    <a:pt x="64" y="127"/>
                    <a:pt x="128" y="127"/>
                  </a:cubicBezTo>
                  <a:lnTo>
                    <a:pt x="1458" y="127"/>
                  </a:lnTo>
                  <a:cubicBezTo>
                    <a:pt x="1521" y="127"/>
                    <a:pt x="1584" y="96"/>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33c29053890_3_674"/>
            <p:cNvSpPr/>
            <p:nvPr/>
          </p:nvSpPr>
          <p:spPr>
            <a:xfrm>
              <a:off x="3515697" y="1424272"/>
              <a:ext cx="121889" cy="68529"/>
            </a:xfrm>
            <a:custGeom>
              <a:rect b="b" l="l" r="r" t="t"/>
              <a:pathLst>
                <a:path extrusionOk="0" h="2155" w="3833">
                  <a:moveTo>
                    <a:pt x="1901" y="1"/>
                  </a:moveTo>
                  <a:cubicBezTo>
                    <a:pt x="1173" y="1"/>
                    <a:pt x="476" y="318"/>
                    <a:pt x="1" y="856"/>
                  </a:cubicBezTo>
                  <a:lnTo>
                    <a:pt x="254" y="1109"/>
                  </a:lnTo>
                  <a:cubicBezTo>
                    <a:pt x="666" y="634"/>
                    <a:pt x="1268" y="381"/>
                    <a:pt x="1901" y="381"/>
                  </a:cubicBezTo>
                  <a:cubicBezTo>
                    <a:pt x="2534" y="381"/>
                    <a:pt x="3136" y="634"/>
                    <a:pt x="3548" y="1109"/>
                  </a:cubicBezTo>
                  <a:lnTo>
                    <a:pt x="3833" y="856"/>
                  </a:lnTo>
                  <a:cubicBezTo>
                    <a:pt x="3326" y="318"/>
                    <a:pt x="2629" y="1"/>
                    <a:pt x="1901" y="1"/>
                  </a:cubicBezTo>
                  <a:close/>
                  <a:moveTo>
                    <a:pt x="1901" y="761"/>
                  </a:moveTo>
                  <a:cubicBezTo>
                    <a:pt x="1394" y="761"/>
                    <a:pt x="888" y="983"/>
                    <a:pt x="507" y="1394"/>
                  </a:cubicBezTo>
                  <a:lnTo>
                    <a:pt x="793" y="1648"/>
                  </a:lnTo>
                  <a:cubicBezTo>
                    <a:pt x="1078" y="1331"/>
                    <a:pt x="1489" y="1141"/>
                    <a:pt x="1901" y="1141"/>
                  </a:cubicBezTo>
                  <a:cubicBezTo>
                    <a:pt x="2344" y="1141"/>
                    <a:pt x="2756" y="1331"/>
                    <a:pt x="3009" y="1648"/>
                  </a:cubicBezTo>
                  <a:lnTo>
                    <a:pt x="3294" y="1394"/>
                  </a:lnTo>
                  <a:cubicBezTo>
                    <a:pt x="2946" y="983"/>
                    <a:pt x="2439" y="761"/>
                    <a:pt x="1901" y="761"/>
                  </a:cubicBezTo>
                  <a:close/>
                  <a:moveTo>
                    <a:pt x="1901" y="1521"/>
                  </a:moveTo>
                  <a:cubicBezTo>
                    <a:pt x="1584" y="1521"/>
                    <a:pt x="1268" y="1648"/>
                    <a:pt x="1046" y="1933"/>
                  </a:cubicBezTo>
                  <a:lnTo>
                    <a:pt x="1331" y="2154"/>
                  </a:lnTo>
                  <a:cubicBezTo>
                    <a:pt x="1473" y="1980"/>
                    <a:pt x="1695" y="1893"/>
                    <a:pt x="1917" y="1893"/>
                  </a:cubicBezTo>
                  <a:cubicBezTo>
                    <a:pt x="2138" y="1893"/>
                    <a:pt x="2360" y="1980"/>
                    <a:pt x="2503" y="2154"/>
                  </a:cubicBezTo>
                  <a:lnTo>
                    <a:pt x="2788" y="1933"/>
                  </a:lnTo>
                  <a:cubicBezTo>
                    <a:pt x="2566" y="1648"/>
                    <a:pt x="2249" y="1521"/>
                    <a:pt x="1901" y="152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33c29053890_3_674"/>
            <p:cNvSpPr/>
            <p:nvPr/>
          </p:nvSpPr>
          <p:spPr>
            <a:xfrm>
              <a:off x="3515697" y="1726404"/>
              <a:ext cx="121889" cy="68497"/>
            </a:xfrm>
            <a:custGeom>
              <a:rect b="b" l="l" r="r" t="t"/>
              <a:pathLst>
                <a:path extrusionOk="0" h="2154" w="3833">
                  <a:moveTo>
                    <a:pt x="1331" y="0"/>
                  </a:moveTo>
                  <a:lnTo>
                    <a:pt x="1046" y="254"/>
                  </a:lnTo>
                  <a:cubicBezTo>
                    <a:pt x="1268" y="507"/>
                    <a:pt x="1584" y="666"/>
                    <a:pt x="1901" y="666"/>
                  </a:cubicBezTo>
                  <a:cubicBezTo>
                    <a:pt x="2249" y="666"/>
                    <a:pt x="2566" y="507"/>
                    <a:pt x="2788" y="254"/>
                  </a:cubicBezTo>
                  <a:lnTo>
                    <a:pt x="2471" y="0"/>
                  </a:lnTo>
                  <a:cubicBezTo>
                    <a:pt x="2328" y="175"/>
                    <a:pt x="2115" y="262"/>
                    <a:pt x="1901" y="262"/>
                  </a:cubicBezTo>
                  <a:cubicBezTo>
                    <a:pt x="1687" y="262"/>
                    <a:pt x="1473" y="175"/>
                    <a:pt x="1331" y="0"/>
                  </a:cubicBezTo>
                  <a:close/>
                  <a:moveTo>
                    <a:pt x="793" y="539"/>
                  </a:moveTo>
                  <a:lnTo>
                    <a:pt x="507" y="792"/>
                  </a:lnTo>
                  <a:cubicBezTo>
                    <a:pt x="888" y="1172"/>
                    <a:pt x="1394" y="1394"/>
                    <a:pt x="1901" y="1394"/>
                  </a:cubicBezTo>
                  <a:cubicBezTo>
                    <a:pt x="2439" y="1394"/>
                    <a:pt x="2946" y="1172"/>
                    <a:pt x="3294" y="792"/>
                  </a:cubicBezTo>
                  <a:lnTo>
                    <a:pt x="3041" y="539"/>
                  </a:lnTo>
                  <a:cubicBezTo>
                    <a:pt x="2724" y="856"/>
                    <a:pt x="2344" y="1014"/>
                    <a:pt x="1901" y="1014"/>
                  </a:cubicBezTo>
                  <a:cubicBezTo>
                    <a:pt x="1489" y="1014"/>
                    <a:pt x="1078" y="856"/>
                    <a:pt x="793" y="539"/>
                  </a:cubicBezTo>
                  <a:close/>
                  <a:moveTo>
                    <a:pt x="254" y="1077"/>
                  </a:moveTo>
                  <a:lnTo>
                    <a:pt x="1" y="1331"/>
                  </a:lnTo>
                  <a:cubicBezTo>
                    <a:pt x="476" y="1837"/>
                    <a:pt x="1173" y="2154"/>
                    <a:pt x="1901" y="2154"/>
                  </a:cubicBezTo>
                  <a:cubicBezTo>
                    <a:pt x="2629" y="2154"/>
                    <a:pt x="3326" y="1837"/>
                    <a:pt x="3833" y="1331"/>
                  </a:cubicBezTo>
                  <a:lnTo>
                    <a:pt x="3548" y="1077"/>
                  </a:lnTo>
                  <a:cubicBezTo>
                    <a:pt x="3136" y="1521"/>
                    <a:pt x="2534" y="1774"/>
                    <a:pt x="1901" y="1774"/>
                  </a:cubicBezTo>
                  <a:cubicBezTo>
                    <a:pt x="1268" y="1774"/>
                    <a:pt x="698" y="1521"/>
                    <a:pt x="254" y="1077"/>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33c29053890_3_674"/>
            <p:cNvSpPr/>
            <p:nvPr/>
          </p:nvSpPr>
          <p:spPr>
            <a:xfrm>
              <a:off x="3692951" y="1548165"/>
              <a:ext cx="68529" cy="122875"/>
            </a:xfrm>
            <a:custGeom>
              <a:rect b="b" l="l" r="r" t="t"/>
              <a:pathLst>
                <a:path extrusionOk="0" h="3864" w="2155">
                  <a:moveTo>
                    <a:pt x="254" y="1077"/>
                  </a:moveTo>
                  <a:lnTo>
                    <a:pt x="1" y="1362"/>
                  </a:lnTo>
                  <a:cubicBezTo>
                    <a:pt x="349" y="1647"/>
                    <a:pt x="349" y="2217"/>
                    <a:pt x="1" y="2502"/>
                  </a:cubicBezTo>
                  <a:lnTo>
                    <a:pt x="254" y="2819"/>
                  </a:lnTo>
                  <a:cubicBezTo>
                    <a:pt x="507" y="2597"/>
                    <a:pt x="666" y="2280"/>
                    <a:pt x="666" y="1932"/>
                  </a:cubicBezTo>
                  <a:cubicBezTo>
                    <a:pt x="666" y="1615"/>
                    <a:pt x="507" y="1299"/>
                    <a:pt x="254" y="1077"/>
                  </a:cubicBezTo>
                  <a:close/>
                  <a:moveTo>
                    <a:pt x="792" y="538"/>
                  </a:moveTo>
                  <a:lnTo>
                    <a:pt x="539" y="823"/>
                  </a:lnTo>
                  <a:cubicBezTo>
                    <a:pt x="856" y="1109"/>
                    <a:pt x="1046" y="1520"/>
                    <a:pt x="1046" y="1932"/>
                  </a:cubicBezTo>
                  <a:cubicBezTo>
                    <a:pt x="1046" y="2375"/>
                    <a:pt x="856" y="2755"/>
                    <a:pt x="539" y="3040"/>
                  </a:cubicBezTo>
                  <a:lnTo>
                    <a:pt x="792" y="3325"/>
                  </a:lnTo>
                  <a:cubicBezTo>
                    <a:pt x="1172" y="2977"/>
                    <a:pt x="1394" y="2470"/>
                    <a:pt x="1394" y="1932"/>
                  </a:cubicBezTo>
                  <a:cubicBezTo>
                    <a:pt x="1394" y="1394"/>
                    <a:pt x="1172" y="887"/>
                    <a:pt x="792" y="538"/>
                  </a:cubicBezTo>
                  <a:close/>
                  <a:moveTo>
                    <a:pt x="1331" y="0"/>
                  </a:moveTo>
                  <a:lnTo>
                    <a:pt x="1077" y="285"/>
                  </a:lnTo>
                  <a:cubicBezTo>
                    <a:pt x="1521" y="697"/>
                    <a:pt x="1774" y="1299"/>
                    <a:pt x="1774" y="1932"/>
                  </a:cubicBezTo>
                  <a:cubicBezTo>
                    <a:pt x="1774" y="2565"/>
                    <a:pt x="1521" y="3167"/>
                    <a:pt x="1077" y="3579"/>
                  </a:cubicBezTo>
                  <a:lnTo>
                    <a:pt x="1331" y="3864"/>
                  </a:lnTo>
                  <a:cubicBezTo>
                    <a:pt x="1869" y="3357"/>
                    <a:pt x="2154" y="2660"/>
                    <a:pt x="2154" y="1932"/>
                  </a:cubicBezTo>
                  <a:cubicBezTo>
                    <a:pt x="2154" y="1204"/>
                    <a:pt x="1869" y="507"/>
                    <a:pt x="133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33c29053890_3_674"/>
            <p:cNvSpPr/>
            <p:nvPr/>
          </p:nvSpPr>
          <p:spPr>
            <a:xfrm>
              <a:off x="3390819" y="1549150"/>
              <a:ext cx="68529" cy="121889"/>
            </a:xfrm>
            <a:custGeom>
              <a:rect b="b" l="l" r="r" t="t"/>
              <a:pathLst>
                <a:path extrusionOk="0" h="3833" w="2155">
                  <a:moveTo>
                    <a:pt x="1933" y="1046"/>
                  </a:moveTo>
                  <a:cubicBezTo>
                    <a:pt x="1679" y="1236"/>
                    <a:pt x="1521" y="1553"/>
                    <a:pt x="1521" y="1901"/>
                  </a:cubicBezTo>
                  <a:cubicBezTo>
                    <a:pt x="1521" y="2249"/>
                    <a:pt x="1648" y="2566"/>
                    <a:pt x="1933" y="2756"/>
                  </a:cubicBezTo>
                  <a:lnTo>
                    <a:pt x="2154" y="2471"/>
                  </a:lnTo>
                  <a:cubicBezTo>
                    <a:pt x="1806" y="2186"/>
                    <a:pt x="1806" y="1616"/>
                    <a:pt x="2154" y="1331"/>
                  </a:cubicBezTo>
                  <a:lnTo>
                    <a:pt x="1933" y="1046"/>
                  </a:lnTo>
                  <a:close/>
                  <a:moveTo>
                    <a:pt x="1394" y="507"/>
                  </a:moveTo>
                  <a:cubicBezTo>
                    <a:pt x="983" y="887"/>
                    <a:pt x="761" y="1394"/>
                    <a:pt x="761" y="1901"/>
                  </a:cubicBezTo>
                  <a:cubicBezTo>
                    <a:pt x="761" y="2439"/>
                    <a:pt x="983" y="2946"/>
                    <a:pt x="1394" y="3294"/>
                  </a:cubicBezTo>
                  <a:lnTo>
                    <a:pt x="1648" y="3009"/>
                  </a:lnTo>
                  <a:cubicBezTo>
                    <a:pt x="1331" y="2724"/>
                    <a:pt x="1141" y="2344"/>
                    <a:pt x="1141" y="1901"/>
                  </a:cubicBezTo>
                  <a:cubicBezTo>
                    <a:pt x="1141" y="1489"/>
                    <a:pt x="1331" y="1078"/>
                    <a:pt x="1648" y="792"/>
                  </a:cubicBezTo>
                  <a:lnTo>
                    <a:pt x="1394" y="507"/>
                  </a:lnTo>
                  <a:close/>
                  <a:moveTo>
                    <a:pt x="856" y="1"/>
                  </a:moveTo>
                  <a:cubicBezTo>
                    <a:pt x="318" y="476"/>
                    <a:pt x="1" y="1173"/>
                    <a:pt x="1" y="1901"/>
                  </a:cubicBezTo>
                  <a:cubicBezTo>
                    <a:pt x="1" y="2629"/>
                    <a:pt x="318" y="3326"/>
                    <a:pt x="856" y="3833"/>
                  </a:cubicBezTo>
                  <a:lnTo>
                    <a:pt x="1109" y="3548"/>
                  </a:lnTo>
                  <a:cubicBezTo>
                    <a:pt x="634" y="3136"/>
                    <a:pt x="381" y="2534"/>
                    <a:pt x="381" y="1901"/>
                  </a:cubicBezTo>
                  <a:cubicBezTo>
                    <a:pt x="381" y="1268"/>
                    <a:pt x="634" y="697"/>
                    <a:pt x="1109" y="254"/>
                  </a:cubicBezTo>
                  <a:lnTo>
                    <a:pt x="85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g33c29053890_3_674"/>
          <p:cNvGrpSpPr/>
          <p:nvPr/>
        </p:nvGrpSpPr>
        <p:grpSpPr>
          <a:xfrm>
            <a:off x="6879375" y="1239325"/>
            <a:ext cx="810711" cy="783162"/>
            <a:chOff x="6855174" y="1186599"/>
            <a:chExt cx="859077" cy="829885"/>
          </a:xfrm>
        </p:grpSpPr>
        <p:sp>
          <p:nvSpPr>
            <p:cNvPr id="1021" name="Google Shape;1021;g33c29053890_3_674"/>
            <p:cNvSpPr/>
            <p:nvPr/>
          </p:nvSpPr>
          <p:spPr>
            <a:xfrm>
              <a:off x="6999197" y="1186599"/>
              <a:ext cx="286041" cy="166219"/>
            </a:xfrm>
            <a:custGeom>
              <a:rect b="b" l="l" r="r" t="t"/>
              <a:pathLst>
                <a:path extrusionOk="0" h="5227" w="8995">
                  <a:moveTo>
                    <a:pt x="4465" y="1"/>
                  </a:moveTo>
                  <a:lnTo>
                    <a:pt x="0" y="2629"/>
                  </a:lnTo>
                  <a:lnTo>
                    <a:pt x="4497" y="5226"/>
                  </a:lnTo>
                  <a:lnTo>
                    <a:pt x="8994" y="2629"/>
                  </a:lnTo>
                  <a:lnTo>
                    <a:pt x="4465" y="1"/>
                  </a:ln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g33c29053890_3_674"/>
            <p:cNvSpPr/>
            <p:nvPr/>
          </p:nvSpPr>
          <p:spPr>
            <a:xfrm>
              <a:off x="7142201" y="1270201"/>
              <a:ext cx="143036" cy="250807"/>
            </a:xfrm>
            <a:custGeom>
              <a:rect b="b" l="l" r="r" t="t"/>
              <a:pathLst>
                <a:path extrusionOk="0" h="7887" w="4498">
                  <a:moveTo>
                    <a:pt x="4497" y="0"/>
                  </a:moveTo>
                  <a:lnTo>
                    <a:pt x="0" y="2597"/>
                  </a:lnTo>
                  <a:lnTo>
                    <a:pt x="0" y="7886"/>
                  </a:lnTo>
                  <a:lnTo>
                    <a:pt x="4465" y="5289"/>
                  </a:lnTo>
                  <a:lnTo>
                    <a:pt x="4497" y="0"/>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33c29053890_3_674"/>
            <p:cNvSpPr/>
            <p:nvPr/>
          </p:nvSpPr>
          <p:spPr>
            <a:xfrm>
              <a:off x="6999197" y="1270201"/>
              <a:ext cx="143036" cy="250807"/>
            </a:xfrm>
            <a:custGeom>
              <a:rect b="b" l="l" r="r" t="t"/>
              <a:pathLst>
                <a:path extrusionOk="0" h="7887" w="4498">
                  <a:moveTo>
                    <a:pt x="0" y="0"/>
                  </a:moveTo>
                  <a:lnTo>
                    <a:pt x="0" y="5289"/>
                  </a:lnTo>
                  <a:lnTo>
                    <a:pt x="4497" y="7886"/>
                  </a:lnTo>
                  <a:lnTo>
                    <a:pt x="4497" y="2597"/>
                  </a:lnTo>
                  <a:lnTo>
                    <a:pt x="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33c29053890_3_674"/>
            <p:cNvSpPr/>
            <p:nvPr/>
          </p:nvSpPr>
          <p:spPr>
            <a:xfrm>
              <a:off x="6855174" y="1436356"/>
              <a:ext cx="286041" cy="166219"/>
            </a:xfrm>
            <a:custGeom>
              <a:rect b="b" l="l" r="r" t="t"/>
              <a:pathLst>
                <a:path extrusionOk="0" h="5227" w="8995">
                  <a:moveTo>
                    <a:pt x="4497" y="1"/>
                  </a:moveTo>
                  <a:lnTo>
                    <a:pt x="0" y="2629"/>
                  </a:lnTo>
                  <a:lnTo>
                    <a:pt x="4529" y="5226"/>
                  </a:lnTo>
                  <a:lnTo>
                    <a:pt x="8994" y="2629"/>
                  </a:lnTo>
                  <a:lnTo>
                    <a:pt x="449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33c29053890_3_674"/>
            <p:cNvSpPr/>
            <p:nvPr/>
          </p:nvSpPr>
          <p:spPr>
            <a:xfrm>
              <a:off x="6998179" y="1519958"/>
              <a:ext cx="143036" cy="250775"/>
            </a:xfrm>
            <a:custGeom>
              <a:rect b="b" l="l" r="r" t="t"/>
              <a:pathLst>
                <a:path extrusionOk="0" h="7886" w="4498">
                  <a:moveTo>
                    <a:pt x="4497" y="0"/>
                  </a:moveTo>
                  <a:lnTo>
                    <a:pt x="32" y="2597"/>
                  </a:lnTo>
                  <a:lnTo>
                    <a:pt x="0" y="7886"/>
                  </a:lnTo>
                  <a:lnTo>
                    <a:pt x="4497" y="5289"/>
                  </a:lnTo>
                  <a:lnTo>
                    <a:pt x="4497"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33c29053890_3_674"/>
            <p:cNvSpPr/>
            <p:nvPr/>
          </p:nvSpPr>
          <p:spPr>
            <a:xfrm>
              <a:off x="6855174" y="1519958"/>
              <a:ext cx="144054" cy="250775"/>
            </a:xfrm>
            <a:custGeom>
              <a:rect b="b" l="l" r="r" t="t"/>
              <a:pathLst>
                <a:path extrusionOk="0" h="7886" w="4530">
                  <a:moveTo>
                    <a:pt x="0" y="0"/>
                  </a:moveTo>
                  <a:lnTo>
                    <a:pt x="0" y="5289"/>
                  </a:lnTo>
                  <a:lnTo>
                    <a:pt x="4529" y="7886"/>
                  </a:lnTo>
                  <a:lnTo>
                    <a:pt x="4529" y="2597"/>
                  </a:lnTo>
                  <a:lnTo>
                    <a:pt x="0"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33c29053890_3_674"/>
            <p:cNvSpPr/>
            <p:nvPr/>
          </p:nvSpPr>
          <p:spPr>
            <a:xfrm>
              <a:off x="7142201" y="1437373"/>
              <a:ext cx="286041" cy="166187"/>
            </a:xfrm>
            <a:custGeom>
              <a:rect b="b" l="l" r="r" t="t"/>
              <a:pathLst>
                <a:path extrusionOk="0" h="5226" w="8995">
                  <a:moveTo>
                    <a:pt x="4465" y="1"/>
                  </a:moveTo>
                  <a:lnTo>
                    <a:pt x="0" y="2629"/>
                  </a:lnTo>
                  <a:lnTo>
                    <a:pt x="4497" y="5226"/>
                  </a:lnTo>
                  <a:lnTo>
                    <a:pt x="8994" y="2629"/>
                  </a:lnTo>
                  <a:lnTo>
                    <a:pt x="4465"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33c29053890_3_674"/>
            <p:cNvSpPr/>
            <p:nvPr/>
          </p:nvSpPr>
          <p:spPr>
            <a:xfrm>
              <a:off x="7285206" y="1520976"/>
              <a:ext cx="143036" cy="250775"/>
            </a:xfrm>
            <a:custGeom>
              <a:rect b="b" l="l" r="r" t="t"/>
              <a:pathLst>
                <a:path extrusionOk="0" h="7886" w="4498">
                  <a:moveTo>
                    <a:pt x="4497" y="0"/>
                  </a:moveTo>
                  <a:lnTo>
                    <a:pt x="0" y="2597"/>
                  </a:lnTo>
                  <a:lnTo>
                    <a:pt x="0" y="7886"/>
                  </a:lnTo>
                  <a:lnTo>
                    <a:pt x="4465" y="5289"/>
                  </a:lnTo>
                  <a:lnTo>
                    <a:pt x="4497"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33c29053890_3_674"/>
            <p:cNvSpPr/>
            <p:nvPr/>
          </p:nvSpPr>
          <p:spPr>
            <a:xfrm>
              <a:off x="7142201" y="1520976"/>
              <a:ext cx="143036" cy="250775"/>
            </a:xfrm>
            <a:custGeom>
              <a:rect b="b" l="l" r="r" t="t"/>
              <a:pathLst>
                <a:path extrusionOk="0" h="7886" w="4498">
                  <a:moveTo>
                    <a:pt x="0" y="0"/>
                  </a:moveTo>
                  <a:lnTo>
                    <a:pt x="0" y="5289"/>
                  </a:lnTo>
                  <a:lnTo>
                    <a:pt x="4497" y="7886"/>
                  </a:lnTo>
                  <a:lnTo>
                    <a:pt x="4497" y="2597"/>
                  </a:lnTo>
                  <a:lnTo>
                    <a:pt x="0"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33c29053890_3_674"/>
            <p:cNvSpPr/>
            <p:nvPr/>
          </p:nvSpPr>
          <p:spPr>
            <a:xfrm>
              <a:off x="6997161" y="1683092"/>
              <a:ext cx="286041" cy="165201"/>
            </a:xfrm>
            <a:custGeom>
              <a:rect b="b" l="l" r="r" t="t"/>
              <a:pathLst>
                <a:path extrusionOk="0" h="5195" w="8995">
                  <a:moveTo>
                    <a:pt x="4498" y="1"/>
                  </a:moveTo>
                  <a:lnTo>
                    <a:pt x="1" y="2598"/>
                  </a:lnTo>
                  <a:lnTo>
                    <a:pt x="4529" y="5194"/>
                  </a:lnTo>
                  <a:lnTo>
                    <a:pt x="8995" y="2598"/>
                  </a:lnTo>
                  <a:lnTo>
                    <a:pt x="449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33c29053890_3_674"/>
            <p:cNvSpPr/>
            <p:nvPr/>
          </p:nvSpPr>
          <p:spPr>
            <a:xfrm>
              <a:off x="7140166" y="1765677"/>
              <a:ext cx="143036" cy="250807"/>
            </a:xfrm>
            <a:custGeom>
              <a:rect b="b" l="l" r="r" t="t"/>
              <a:pathLst>
                <a:path extrusionOk="0" h="7887" w="4498">
                  <a:moveTo>
                    <a:pt x="4498" y="1"/>
                  </a:moveTo>
                  <a:lnTo>
                    <a:pt x="32" y="2597"/>
                  </a:lnTo>
                  <a:lnTo>
                    <a:pt x="1" y="7886"/>
                  </a:lnTo>
                  <a:lnTo>
                    <a:pt x="4498" y="5289"/>
                  </a:lnTo>
                  <a:lnTo>
                    <a:pt x="4498"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33c29053890_3_674"/>
            <p:cNvSpPr/>
            <p:nvPr/>
          </p:nvSpPr>
          <p:spPr>
            <a:xfrm>
              <a:off x="6997161" y="1765677"/>
              <a:ext cx="144054" cy="250807"/>
            </a:xfrm>
            <a:custGeom>
              <a:rect b="b" l="l" r="r" t="t"/>
              <a:pathLst>
                <a:path extrusionOk="0" h="7887" w="4530">
                  <a:moveTo>
                    <a:pt x="1" y="1"/>
                  </a:moveTo>
                  <a:lnTo>
                    <a:pt x="1" y="5289"/>
                  </a:lnTo>
                  <a:lnTo>
                    <a:pt x="4529" y="7886"/>
                  </a:lnTo>
                  <a:lnTo>
                    <a:pt x="4529" y="2597"/>
                  </a:lnTo>
                  <a:lnTo>
                    <a:pt x="1"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g33c29053890_3_674"/>
            <p:cNvSpPr/>
            <p:nvPr/>
          </p:nvSpPr>
          <p:spPr>
            <a:xfrm>
              <a:off x="7280150" y="1683092"/>
              <a:ext cx="286041" cy="165201"/>
            </a:xfrm>
            <a:custGeom>
              <a:rect b="b" l="l" r="r" t="t"/>
              <a:pathLst>
                <a:path extrusionOk="0" h="5195" w="8995">
                  <a:moveTo>
                    <a:pt x="4466" y="1"/>
                  </a:moveTo>
                  <a:lnTo>
                    <a:pt x="1" y="2598"/>
                  </a:lnTo>
                  <a:lnTo>
                    <a:pt x="4498" y="5194"/>
                  </a:lnTo>
                  <a:lnTo>
                    <a:pt x="8995" y="2598"/>
                  </a:lnTo>
                  <a:lnTo>
                    <a:pt x="4466"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33c29053890_3_674"/>
            <p:cNvSpPr/>
            <p:nvPr/>
          </p:nvSpPr>
          <p:spPr>
            <a:xfrm>
              <a:off x="7423154" y="1765677"/>
              <a:ext cx="143036" cy="250807"/>
            </a:xfrm>
            <a:custGeom>
              <a:rect b="b" l="l" r="r" t="t"/>
              <a:pathLst>
                <a:path extrusionOk="0" h="7887" w="4498">
                  <a:moveTo>
                    <a:pt x="4498" y="1"/>
                  </a:moveTo>
                  <a:lnTo>
                    <a:pt x="1" y="2597"/>
                  </a:lnTo>
                  <a:lnTo>
                    <a:pt x="1" y="7886"/>
                  </a:lnTo>
                  <a:lnTo>
                    <a:pt x="4466" y="5289"/>
                  </a:lnTo>
                  <a:lnTo>
                    <a:pt x="4498"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33c29053890_3_674"/>
            <p:cNvSpPr/>
            <p:nvPr/>
          </p:nvSpPr>
          <p:spPr>
            <a:xfrm>
              <a:off x="7280150" y="1765677"/>
              <a:ext cx="143036" cy="250807"/>
            </a:xfrm>
            <a:custGeom>
              <a:rect b="b" l="l" r="r" t="t"/>
              <a:pathLst>
                <a:path extrusionOk="0" h="7887" w="4498">
                  <a:moveTo>
                    <a:pt x="1" y="1"/>
                  </a:moveTo>
                  <a:lnTo>
                    <a:pt x="1" y="5289"/>
                  </a:lnTo>
                  <a:lnTo>
                    <a:pt x="4498" y="7886"/>
                  </a:lnTo>
                  <a:lnTo>
                    <a:pt x="4498" y="2597"/>
                  </a:lnTo>
                  <a:lnTo>
                    <a:pt x="1"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g33c29053890_3_674"/>
            <p:cNvSpPr/>
            <p:nvPr/>
          </p:nvSpPr>
          <p:spPr>
            <a:xfrm>
              <a:off x="7427193" y="1437373"/>
              <a:ext cx="287059" cy="166187"/>
            </a:xfrm>
            <a:custGeom>
              <a:rect b="b" l="l" r="r" t="t"/>
              <a:pathLst>
                <a:path extrusionOk="0" h="5226" w="9027">
                  <a:moveTo>
                    <a:pt x="4497" y="1"/>
                  </a:moveTo>
                  <a:lnTo>
                    <a:pt x="0" y="2629"/>
                  </a:lnTo>
                  <a:lnTo>
                    <a:pt x="4529" y="5226"/>
                  </a:lnTo>
                  <a:lnTo>
                    <a:pt x="9026" y="2629"/>
                  </a:lnTo>
                  <a:lnTo>
                    <a:pt x="449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33c29053890_3_674"/>
            <p:cNvSpPr/>
            <p:nvPr/>
          </p:nvSpPr>
          <p:spPr>
            <a:xfrm>
              <a:off x="7570197" y="1520976"/>
              <a:ext cx="144054" cy="250775"/>
            </a:xfrm>
            <a:custGeom>
              <a:rect b="b" l="l" r="r" t="t"/>
              <a:pathLst>
                <a:path extrusionOk="0" h="7886" w="4530">
                  <a:moveTo>
                    <a:pt x="4529" y="0"/>
                  </a:moveTo>
                  <a:lnTo>
                    <a:pt x="32" y="2597"/>
                  </a:lnTo>
                  <a:lnTo>
                    <a:pt x="0" y="7886"/>
                  </a:lnTo>
                  <a:lnTo>
                    <a:pt x="0" y="7886"/>
                  </a:lnTo>
                  <a:lnTo>
                    <a:pt x="4497" y="5289"/>
                  </a:lnTo>
                  <a:lnTo>
                    <a:pt x="4529"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33c29053890_3_674"/>
            <p:cNvSpPr/>
            <p:nvPr/>
          </p:nvSpPr>
          <p:spPr>
            <a:xfrm>
              <a:off x="7427193" y="1520976"/>
              <a:ext cx="144054" cy="250775"/>
            </a:xfrm>
            <a:custGeom>
              <a:rect b="b" l="l" r="r" t="t"/>
              <a:pathLst>
                <a:path extrusionOk="0" h="7886" w="4530">
                  <a:moveTo>
                    <a:pt x="0" y="0"/>
                  </a:moveTo>
                  <a:lnTo>
                    <a:pt x="0" y="5289"/>
                  </a:lnTo>
                  <a:lnTo>
                    <a:pt x="4529" y="7886"/>
                  </a:lnTo>
                  <a:lnTo>
                    <a:pt x="4529" y="2597"/>
                  </a:lnTo>
                  <a:lnTo>
                    <a:pt x="0" y="0"/>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33c29053890_3_674"/>
            <p:cNvSpPr/>
            <p:nvPr/>
          </p:nvSpPr>
          <p:spPr>
            <a:xfrm>
              <a:off x="7284188" y="1186599"/>
              <a:ext cx="286041" cy="166219"/>
            </a:xfrm>
            <a:custGeom>
              <a:rect b="b" l="l" r="r" t="t"/>
              <a:pathLst>
                <a:path extrusionOk="0" h="5227" w="8995">
                  <a:moveTo>
                    <a:pt x="4497" y="1"/>
                  </a:moveTo>
                  <a:lnTo>
                    <a:pt x="0" y="2598"/>
                  </a:lnTo>
                  <a:lnTo>
                    <a:pt x="4529" y="5226"/>
                  </a:lnTo>
                  <a:lnTo>
                    <a:pt x="8994" y="2598"/>
                  </a:lnTo>
                  <a:lnTo>
                    <a:pt x="449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33c29053890_3_674"/>
            <p:cNvSpPr/>
            <p:nvPr/>
          </p:nvSpPr>
          <p:spPr>
            <a:xfrm>
              <a:off x="7427193" y="1269183"/>
              <a:ext cx="143036" cy="251824"/>
            </a:xfrm>
            <a:custGeom>
              <a:rect b="b" l="l" r="r" t="t"/>
              <a:pathLst>
                <a:path extrusionOk="0" h="7919" w="4498">
                  <a:moveTo>
                    <a:pt x="4497" y="1"/>
                  </a:moveTo>
                  <a:lnTo>
                    <a:pt x="32" y="2629"/>
                  </a:lnTo>
                  <a:lnTo>
                    <a:pt x="0" y="7918"/>
                  </a:lnTo>
                  <a:lnTo>
                    <a:pt x="4497" y="5290"/>
                  </a:lnTo>
                  <a:lnTo>
                    <a:pt x="4497"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33c29053890_3_674"/>
            <p:cNvSpPr/>
            <p:nvPr/>
          </p:nvSpPr>
          <p:spPr>
            <a:xfrm>
              <a:off x="7284188" y="1269183"/>
              <a:ext cx="144054" cy="251824"/>
            </a:xfrm>
            <a:custGeom>
              <a:rect b="b" l="l" r="r" t="t"/>
              <a:pathLst>
                <a:path extrusionOk="0" h="7919" w="4530">
                  <a:moveTo>
                    <a:pt x="0" y="1"/>
                  </a:moveTo>
                  <a:lnTo>
                    <a:pt x="0" y="5290"/>
                  </a:lnTo>
                  <a:lnTo>
                    <a:pt x="4529" y="7918"/>
                  </a:lnTo>
                  <a:lnTo>
                    <a:pt x="4529" y="2629"/>
                  </a:lnTo>
                  <a:lnTo>
                    <a:pt x="0"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g33c29053890_3_674"/>
          <p:cNvGrpSpPr/>
          <p:nvPr/>
        </p:nvGrpSpPr>
        <p:grpSpPr>
          <a:xfrm>
            <a:off x="1542857" y="3479728"/>
            <a:ext cx="508577" cy="593165"/>
            <a:chOff x="1542857" y="3479728"/>
            <a:chExt cx="508577" cy="593165"/>
          </a:xfrm>
        </p:grpSpPr>
        <p:sp>
          <p:nvSpPr>
            <p:cNvPr id="1043" name="Google Shape;1043;g33c29053890_3_674"/>
            <p:cNvSpPr/>
            <p:nvPr/>
          </p:nvSpPr>
          <p:spPr>
            <a:xfrm>
              <a:off x="1542857" y="3479728"/>
              <a:ext cx="508577" cy="294086"/>
            </a:xfrm>
            <a:custGeom>
              <a:rect b="b" l="l" r="r" t="t"/>
              <a:pathLst>
                <a:path extrusionOk="0" h="9248" w="15993">
                  <a:moveTo>
                    <a:pt x="7949" y="0"/>
                  </a:moveTo>
                  <a:lnTo>
                    <a:pt x="0" y="4624"/>
                  </a:lnTo>
                  <a:lnTo>
                    <a:pt x="8012" y="9247"/>
                  </a:lnTo>
                  <a:lnTo>
                    <a:pt x="15993" y="4624"/>
                  </a:lnTo>
                  <a:lnTo>
                    <a:pt x="7949" y="0"/>
                  </a:ln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33c29053890_3_674"/>
            <p:cNvSpPr/>
            <p:nvPr/>
          </p:nvSpPr>
          <p:spPr>
            <a:xfrm>
              <a:off x="1796621" y="3626740"/>
              <a:ext cx="254813" cy="446154"/>
            </a:xfrm>
            <a:custGeom>
              <a:rect b="b" l="l" r="r" t="t"/>
              <a:pathLst>
                <a:path extrusionOk="0" h="14030" w="8013">
                  <a:moveTo>
                    <a:pt x="8013" y="1"/>
                  </a:moveTo>
                  <a:lnTo>
                    <a:pt x="32" y="4624"/>
                  </a:lnTo>
                  <a:lnTo>
                    <a:pt x="1" y="14030"/>
                  </a:lnTo>
                  <a:lnTo>
                    <a:pt x="7981" y="9406"/>
                  </a:lnTo>
                  <a:lnTo>
                    <a:pt x="8013"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33c29053890_3_674"/>
            <p:cNvSpPr/>
            <p:nvPr/>
          </p:nvSpPr>
          <p:spPr>
            <a:xfrm>
              <a:off x="1542857" y="3626740"/>
              <a:ext cx="254813" cy="446154"/>
            </a:xfrm>
            <a:custGeom>
              <a:rect b="b" l="l" r="r" t="t"/>
              <a:pathLst>
                <a:path extrusionOk="0" h="14030" w="8013">
                  <a:moveTo>
                    <a:pt x="0" y="1"/>
                  </a:moveTo>
                  <a:lnTo>
                    <a:pt x="0" y="9406"/>
                  </a:lnTo>
                  <a:lnTo>
                    <a:pt x="8012" y="14030"/>
                  </a:lnTo>
                  <a:lnTo>
                    <a:pt x="8012" y="4624"/>
                  </a:lnTo>
                  <a:lnTo>
                    <a:pt x="0"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g33c29053890_3_674"/>
          <p:cNvGrpSpPr/>
          <p:nvPr/>
        </p:nvGrpSpPr>
        <p:grpSpPr>
          <a:xfrm>
            <a:off x="4945743" y="3391102"/>
            <a:ext cx="991015" cy="770419"/>
            <a:chOff x="4945743" y="3391102"/>
            <a:chExt cx="991015" cy="770419"/>
          </a:xfrm>
        </p:grpSpPr>
        <p:sp>
          <p:nvSpPr>
            <p:cNvPr id="1047" name="Google Shape;1047;g33c29053890_3_674"/>
            <p:cNvSpPr/>
            <p:nvPr/>
          </p:nvSpPr>
          <p:spPr>
            <a:xfrm>
              <a:off x="5409006" y="3571344"/>
              <a:ext cx="31259" cy="73553"/>
            </a:xfrm>
            <a:custGeom>
              <a:rect b="b" l="l" r="r" t="t"/>
              <a:pathLst>
                <a:path extrusionOk="0" h="2313" w="983">
                  <a:moveTo>
                    <a:pt x="286" y="1"/>
                  </a:moveTo>
                  <a:lnTo>
                    <a:pt x="286" y="1458"/>
                  </a:lnTo>
                  <a:lnTo>
                    <a:pt x="1" y="1458"/>
                  </a:lnTo>
                  <a:lnTo>
                    <a:pt x="476" y="2313"/>
                  </a:lnTo>
                  <a:lnTo>
                    <a:pt x="982" y="1458"/>
                  </a:lnTo>
                  <a:lnTo>
                    <a:pt x="729" y="1458"/>
                  </a:lnTo>
                  <a:lnTo>
                    <a:pt x="72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33c29053890_3_674"/>
            <p:cNvSpPr/>
            <p:nvPr/>
          </p:nvSpPr>
          <p:spPr>
            <a:xfrm>
              <a:off x="5409006" y="3900665"/>
              <a:ext cx="31259" cy="73553"/>
            </a:xfrm>
            <a:custGeom>
              <a:rect b="b" l="l" r="r" t="t"/>
              <a:pathLst>
                <a:path extrusionOk="0" h="2313" w="983">
                  <a:moveTo>
                    <a:pt x="476" y="1"/>
                  </a:moveTo>
                  <a:lnTo>
                    <a:pt x="1" y="856"/>
                  </a:lnTo>
                  <a:lnTo>
                    <a:pt x="254" y="856"/>
                  </a:lnTo>
                  <a:lnTo>
                    <a:pt x="254" y="2312"/>
                  </a:lnTo>
                  <a:lnTo>
                    <a:pt x="697" y="2312"/>
                  </a:lnTo>
                  <a:lnTo>
                    <a:pt x="697" y="856"/>
                  </a:lnTo>
                  <a:lnTo>
                    <a:pt x="982" y="856"/>
                  </a:lnTo>
                  <a:lnTo>
                    <a:pt x="47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33c29053890_3_674"/>
            <p:cNvSpPr/>
            <p:nvPr/>
          </p:nvSpPr>
          <p:spPr>
            <a:xfrm>
              <a:off x="5331477" y="3669034"/>
              <a:ext cx="190355" cy="110823"/>
            </a:xfrm>
            <a:custGeom>
              <a:rect b="b" l="l" r="r" t="t"/>
              <a:pathLst>
                <a:path extrusionOk="0" h="3485" w="5986">
                  <a:moveTo>
                    <a:pt x="3009" y="1"/>
                  </a:moveTo>
                  <a:lnTo>
                    <a:pt x="0" y="1743"/>
                  </a:lnTo>
                  <a:lnTo>
                    <a:pt x="3009" y="3484"/>
                  </a:lnTo>
                  <a:lnTo>
                    <a:pt x="5986" y="1743"/>
                  </a:lnTo>
                  <a:lnTo>
                    <a:pt x="3009" y="1"/>
                  </a:ln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33c29053890_3_674"/>
            <p:cNvSpPr/>
            <p:nvPr/>
          </p:nvSpPr>
          <p:spPr>
            <a:xfrm>
              <a:off x="5427132" y="3724429"/>
              <a:ext cx="94700" cy="167204"/>
            </a:xfrm>
            <a:custGeom>
              <a:rect b="b" l="l" r="r" t="t"/>
              <a:pathLst>
                <a:path extrusionOk="0" h="5258" w="2978">
                  <a:moveTo>
                    <a:pt x="2978" y="1"/>
                  </a:moveTo>
                  <a:lnTo>
                    <a:pt x="1" y="1742"/>
                  </a:lnTo>
                  <a:lnTo>
                    <a:pt x="1" y="5258"/>
                  </a:lnTo>
                  <a:lnTo>
                    <a:pt x="2978" y="3516"/>
                  </a:lnTo>
                  <a:lnTo>
                    <a:pt x="2978"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33c29053890_3_674"/>
            <p:cNvSpPr/>
            <p:nvPr/>
          </p:nvSpPr>
          <p:spPr>
            <a:xfrm>
              <a:off x="5331477" y="3724429"/>
              <a:ext cx="95686" cy="167204"/>
            </a:xfrm>
            <a:custGeom>
              <a:rect b="b" l="l" r="r" t="t"/>
              <a:pathLst>
                <a:path extrusionOk="0" h="5258" w="3009">
                  <a:moveTo>
                    <a:pt x="0" y="1"/>
                  </a:moveTo>
                  <a:lnTo>
                    <a:pt x="0" y="3516"/>
                  </a:lnTo>
                  <a:lnTo>
                    <a:pt x="3009" y="5258"/>
                  </a:lnTo>
                  <a:lnTo>
                    <a:pt x="3009" y="1742"/>
                  </a:lnTo>
                  <a:lnTo>
                    <a:pt x="0"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33c29053890_3_674"/>
            <p:cNvSpPr/>
            <p:nvPr/>
          </p:nvSpPr>
          <p:spPr>
            <a:xfrm>
              <a:off x="5677907" y="3696223"/>
              <a:ext cx="246768" cy="154135"/>
            </a:xfrm>
            <a:custGeom>
              <a:rect b="b" l="l" r="r" t="t"/>
              <a:pathLst>
                <a:path extrusionOk="0" h="4847" w="7760">
                  <a:moveTo>
                    <a:pt x="222" y="1"/>
                  </a:moveTo>
                  <a:cubicBezTo>
                    <a:pt x="95" y="1"/>
                    <a:pt x="0" y="64"/>
                    <a:pt x="0" y="191"/>
                  </a:cubicBezTo>
                  <a:lnTo>
                    <a:pt x="0" y="4846"/>
                  </a:lnTo>
                  <a:lnTo>
                    <a:pt x="7759" y="4846"/>
                  </a:lnTo>
                  <a:lnTo>
                    <a:pt x="7759" y="191"/>
                  </a:lnTo>
                  <a:cubicBezTo>
                    <a:pt x="7759" y="64"/>
                    <a:pt x="7664" y="1"/>
                    <a:pt x="756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33c29053890_3_674"/>
            <p:cNvSpPr/>
            <p:nvPr/>
          </p:nvSpPr>
          <p:spPr>
            <a:xfrm>
              <a:off x="5689991" y="3706303"/>
              <a:ext cx="223586" cy="133973"/>
            </a:xfrm>
            <a:custGeom>
              <a:rect b="b" l="l" r="r" t="t"/>
              <a:pathLst>
                <a:path extrusionOk="0" h="4213" w="7031">
                  <a:moveTo>
                    <a:pt x="0" y="1"/>
                  </a:moveTo>
                  <a:lnTo>
                    <a:pt x="0" y="4212"/>
                  </a:lnTo>
                  <a:lnTo>
                    <a:pt x="7031" y="4212"/>
                  </a:lnTo>
                  <a:lnTo>
                    <a:pt x="7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33c29053890_3_674"/>
            <p:cNvSpPr/>
            <p:nvPr/>
          </p:nvSpPr>
          <p:spPr>
            <a:xfrm>
              <a:off x="5662802" y="3848290"/>
              <a:ext cx="273957" cy="17172"/>
            </a:xfrm>
            <a:custGeom>
              <a:rect b="b" l="l" r="r" t="t"/>
              <a:pathLst>
                <a:path extrusionOk="0" h="540" w="8615">
                  <a:moveTo>
                    <a:pt x="0" y="1"/>
                  </a:moveTo>
                  <a:cubicBezTo>
                    <a:pt x="0" y="286"/>
                    <a:pt x="222" y="539"/>
                    <a:pt x="539" y="539"/>
                  </a:cubicBezTo>
                  <a:lnTo>
                    <a:pt x="8076" y="539"/>
                  </a:lnTo>
                  <a:cubicBezTo>
                    <a:pt x="8393" y="539"/>
                    <a:pt x="8614" y="286"/>
                    <a:pt x="861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g33c29053890_3_674"/>
            <p:cNvSpPr/>
            <p:nvPr/>
          </p:nvSpPr>
          <p:spPr>
            <a:xfrm>
              <a:off x="5770540" y="3848290"/>
              <a:ext cx="54410" cy="5088"/>
            </a:xfrm>
            <a:custGeom>
              <a:rect b="b" l="l" r="r" t="t"/>
              <a:pathLst>
                <a:path extrusionOk="0" h="160" w="1711">
                  <a:moveTo>
                    <a:pt x="1" y="1"/>
                  </a:moveTo>
                  <a:cubicBezTo>
                    <a:pt x="1" y="96"/>
                    <a:pt x="33" y="159"/>
                    <a:pt x="128" y="159"/>
                  </a:cubicBezTo>
                  <a:lnTo>
                    <a:pt x="1553" y="159"/>
                  </a:lnTo>
                  <a:cubicBezTo>
                    <a:pt x="1648" y="159"/>
                    <a:pt x="1711" y="96"/>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33c29053890_3_674"/>
            <p:cNvSpPr/>
            <p:nvPr/>
          </p:nvSpPr>
          <p:spPr>
            <a:xfrm>
              <a:off x="4960848" y="3696223"/>
              <a:ext cx="246768" cy="154135"/>
            </a:xfrm>
            <a:custGeom>
              <a:rect b="b" l="l" r="r" t="t"/>
              <a:pathLst>
                <a:path extrusionOk="0" h="4847" w="7760">
                  <a:moveTo>
                    <a:pt x="223" y="1"/>
                  </a:moveTo>
                  <a:cubicBezTo>
                    <a:pt x="96" y="1"/>
                    <a:pt x="1" y="64"/>
                    <a:pt x="1" y="191"/>
                  </a:cubicBezTo>
                  <a:lnTo>
                    <a:pt x="1" y="4846"/>
                  </a:lnTo>
                  <a:lnTo>
                    <a:pt x="7760" y="4846"/>
                  </a:lnTo>
                  <a:lnTo>
                    <a:pt x="7760" y="191"/>
                  </a:lnTo>
                  <a:cubicBezTo>
                    <a:pt x="7760" y="64"/>
                    <a:pt x="7665" y="1"/>
                    <a:pt x="757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33c29053890_3_674"/>
            <p:cNvSpPr/>
            <p:nvPr/>
          </p:nvSpPr>
          <p:spPr>
            <a:xfrm>
              <a:off x="4972932" y="3706303"/>
              <a:ext cx="222600" cy="133973"/>
            </a:xfrm>
            <a:custGeom>
              <a:rect b="b" l="l" r="r" t="t"/>
              <a:pathLst>
                <a:path extrusionOk="0" h="4213" w="7000">
                  <a:moveTo>
                    <a:pt x="1" y="1"/>
                  </a:moveTo>
                  <a:lnTo>
                    <a:pt x="1" y="4212"/>
                  </a:lnTo>
                  <a:lnTo>
                    <a:pt x="7000" y="4212"/>
                  </a:lnTo>
                  <a:lnTo>
                    <a:pt x="70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33c29053890_3_674"/>
            <p:cNvSpPr/>
            <p:nvPr/>
          </p:nvSpPr>
          <p:spPr>
            <a:xfrm>
              <a:off x="4945743" y="3848290"/>
              <a:ext cx="273957" cy="17172"/>
            </a:xfrm>
            <a:custGeom>
              <a:rect b="b" l="l" r="r" t="t"/>
              <a:pathLst>
                <a:path extrusionOk="0" h="540" w="8615">
                  <a:moveTo>
                    <a:pt x="1" y="1"/>
                  </a:moveTo>
                  <a:cubicBezTo>
                    <a:pt x="1" y="286"/>
                    <a:pt x="223" y="539"/>
                    <a:pt x="539" y="539"/>
                  </a:cubicBezTo>
                  <a:lnTo>
                    <a:pt x="8076" y="539"/>
                  </a:lnTo>
                  <a:cubicBezTo>
                    <a:pt x="8393" y="539"/>
                    <a:pt x="8615" y="286"/>
                    <a:pt x="861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33c29053890_3_674"/>
            <p:cNvSpPr/>
            <p:nvPr/>
          </p:nvSpPr>
          <p:spPr>
            <a:xfrm>
              <a:off x="5053514" y="3848290"/>
              <a:ext cx="54410" cy="5088"/>
            </a:xfrm>
            <a:custGeom>
              <a:rect b="b" l="l" r="r" t="t"/>
              <a:pathLst>
                <a:path extrusionOk="0" h="160" w="1711">
                  <a:moveTo>
                    <a:pt x="0" y="1"/>
                  </a:moveTo>
                  <a:cubicBezTo>
                    <a:pt x="0" y="96"/>
                    <a:pt x="32" y="159"/>
                    <a:pt x="127" y="159"/>
                  </a:cubicBezTo>
                  <a:lnTo>
                    <a:pt x="1552" y="159"/>
                  </a:lnTo>
                  <a:cubicBezTo>
                    <a:pt x="1647" y="159"/>
                    <a:pt x="1711" y="96"/>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33c29053890_3_674"/>
            <p:cNvSpPr/>
            <p:nvPr/>
          </p:nvSpPr>
          <p:spPr>
            <a:xfrm>
              <a:off x="5305274" y="3391102"/>
              <a:ext cx="246768" cy="154103"/>
            </a:xfrm>
            <a:custGeom>
              <a:rect b="b" l="l" r="r" t="t"/>
              <a:pathLst>
                <a:path extrusionOk="0" h="4846" w="7760">
                  <a:moveTo>
                    <a:pt x="222" y="0"/>
                  </a:moveTo>
                  <a:cubicBezTo>
                    <a:pt x="96" y="0"/>
                    <a:pt x="1" y="95"/>
                    <a:pt x="1" y="190"/>
                  </a:cubicBezTo>
                  <a:lnTo>
                    <a:pt x="1" y="4846"/>
                  </a:lnTo>
                  <a:lnTo>
                    <a:pt x="7760" y="4846"/>
                  </a:lnTo>
                  <a:lnTo>
                    <a:pt x="7760" y="190"/>
                  </a:lnTo>
                  <a:cubicBezTo>
                    <a:pt x="7760" y="95"/>
                    <a:pt x="7665" y="0"/>
                    <a:pt x="757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33c29053890_3_674"/>
            <p:cNvSpPr/>
            <p:nvPr/>
          </p:nvSpPr>
          <p:spPr>
            <a:xfrm>
              <a:off x="5317358" y="3402168"/>
              <a:ext cx="223618" cy="132956"/>
            </a:xfrm>
            <a:custGeom>
              <a:rect b="b" l="l" r="r" t="t"/>
              <a:pathLst>
                <a:path extrusionOk="0" h="4181" w="7032">
                  <a:moveTo>
                    <a:pt x="1" y="1"/>
                  </a:moveTo>
                  <a:lnTo>
                    <a:pt x="1" y="4181"/>
                  </a:lnTo>
                  <a:lnTo>
                    <a:pt x="7031" y="4181"/>
                  </a:lnTo>
                  <a:lnTo>
                    <a:pt x="7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33c29053890_3_674"/>
            <p:cNvSpPr/>
            <p:nvPr/>
          </p:nvSpPr>
          <p:spPr>
            <a:xfrm>
              <a:off x="5290169" y="3543169"/>
              <a:ext cx="273957" cy="17140"/>
            </a:xfrm>
            <a:custGeom>
              <a:rect b="b" l="l" r="r" t="t"/>
              <a:pathLst>
                <a:path extrusionOk="0" h="539" w="8615">
                  <a:moveTo>
                    <a:pt x="1" y="0"/>
                  </a:moveTo>
                  <a:cubicBezTo>
                    <a:pt x="1" y="317"/>
                    <a:pt x="222" y="539"/>
                    <a:pt x="507" y="539"/>
                  </a:cubicBezTo>
                  <a:lnTo>
                    <a:pt x="8076" y="539"/>
                  </a:lnTo>
                  <a:cubicBezTo>
                    <a:pt x="8361" y="539"/>
                    <a:pt x="8615" y="317"/>
                    <a:pt x="861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33c29053890_3_674"/>
            <p:cNvSpPr/>
            <p:nvPr/>
          </p:nvSpPr>
          <p:spPr>
            <a:xfrm>
              <a:off x="5397939" y="3544155"/>
              <a:ext cx="54410" cy="4070"/>
            </a:xfrm>
            <a:custGeom>
              <a:rect b="b" l="l" r="r" t="t"/>
              <a:pathLst>
                <a:path extrusionOk="0" h="128" w="1711">
                  <a:moveTo>
                    <a:pt x="0" y="1"/>
                  </a:moveTo>
                  <a:cubicBezTo>
                    <a:pt x="0" y="64"/>
                    <a:pt x="32" y="128"/>
                    <a:pt x="127" y="128"/>
                  </a:cubicBezTo>
                  <a:lnTo>
                    <a:pt x="1552" y="128"/>
                  </a:lnTo>
                  <a:cubicBezTo>
                    <a:pt x="1647" y="128"/>
                    <a:pt x="1710" y="64"/>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g33c29053890_3_674"/>
            <p:cNvSpPr/>
            <p:nvPr/>
          </p:nvSpPr>
          <p:spPr>
            <a:xfrm>
              <a:off x="5305274" y="3992313"/>
              <a:ext cx="246768" cy="154103"/>
            </a:xfrm>
            <a:custGeom>
              <a:rect b="b" l="l" r="r" t="t"/>
              <a:pathLst>
                <a:path extrusionOk="0" h="4846" w="7760">
                  <a:moveTo>
                    <a:pt x="222" y="0"/>
                  </a:moveTo>
                  <a:cubicBezTo>
                    <a:pt x="96" y="0"/>
                    <a:pt x="1" y="95"/>
                    <a:pt x="1" y="222"/>
                  </a:cubicBezTo>
                  <a:lnTo>
                    <a:pt x="1" y="4846"/>
                  </a:lnTo>
                  <a:lnTo>
                    <a:pt x="7760" y="4846"/>
                  </a:lnTo>
                  <a:lnTo>
                    <a:pt x="7760" y="222"/>
                  </a:lnTo>
                  <a:cubicBezTo>
                    <a:pt x="7760" y="95"/>
                    <a:pt x="7665" y="0"/>
                    <a:pt x="757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33c29053890_3_674"/>
            <p:cNvSpPr/>
            <p:nvPr/>
          </p:nvSpPr>
          <p:spPr>
            <a:xfrm>
              <a:off x="5317358" y="4003379"/>
              <a:ext cx="223618" cy="133973"/>
            </a:xfrm>
            <a:custGeom>
              <a:rect b="b" l="l" r="r" t="t"/>
              <a:pathLst>
                <a:path extrusionOk="0" h="4213" w="7032">
                  <a:moveTo>
                    <a:pt x="1" y="1"/>
                  </a:moveTo>
                  <a:lnTo>
                    <a:pt x="1" y="4213"/>
                  </a:lnTo>
                  <a:lnTo>
                    <a:pt x="7031" y="4213"/>
                  </a:lnTo>
                  <a:lnTo>
                    <a:pt x="7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33c29053890_3_674"/>
            <p:cNvSpPr/>
            <p:nvPr/>
          </p:nvSpPr>
          <p:spPr>
            <a:xfrm>
              <a:off x="5290169" y="4145398"/>
              <a:ext cx="273957" cy="16123"/>
            </a:xfrm>
            <a:custGeom>
              <a:rect b="b" l="l" r="r" t="t"/>
              <a:pathLst>
                <a:path extrusionOk="0" h="507" w="8615">
                  <a:moveTo>
                    <a:pt x="1" y="0"/>
                  </a:moveTo>
                  <a:cubicBezTo>
                    <a:pt x="1" y="285"/>
                    <a:pt x="222" y="507"/>
                    <a:pt x="507" y="507"/>
                  </a:cubicBezTo>
                  <a:lnTo>
                    <a:pt x="8076" y="507"/>
                  </a:lnTo>
                  <a:cubicBezTo>
                    <a:pt x="8361" y="507"/>
                    <a:pt x="8615" y="285"/>
                    <a:pt x="861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33c29053890_3_674"/>
            <p:cNvSpPr/>
            <p:nvPr/>
          </p:nvSpPr>
          <p:spPr>
            <a:xfrm>
              <a:off x="5397939" y="4145398"/>
              <a:ext cx="54410" cy="4039"/>
            </a:xfrm>
            <a:custGeom>
              <a:rect b="b" l="l" r="r" t="t"/>
              <a:pathLst>
                <a:path extrusionOk="0" h="127" w="1711">
                  <a:moveTo>
                    <a:pt x="0" y="0"/>
                  </a:moveTo>
                  <a:cubicBezTo>
                    <a:pt x="0" y="63"/>
                    <a:pt x="32" y="127"/>
                    <a:pt x="127" y="127"/>
                  </a:cubicBezTo>
                  <a:lnTo>
                    <a:pt x="1552" y="127"/>
                  </a:lnTo>
                  <a:cubicBezTo>
                    <a:pt x="1647" y="127"/>
                    <a:pt x="1710" y="63"/>
                    <a:pt x="17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33c29053890_3_674"/>
            <p:cNvSpPr/>
            <p:nvPr/>
          </p:nvSpPr>
          <p:spPr>
            <a:xfrm>
              <a:off x="5380799" y="3433396"/>
              <a:ext cx="104781" cy="69515"/>
            </a:xfrm>
            <a:custGeom>
              <a:rect b="b" l="l" r="r" t="t"/>
              <a:pathLst>
                <a:path extrusionOk="0" h="2186" w="3295">
                  <a:moveTo>
                    <a:pt x="3104" y="0"/>
                  </a:moveTo>
                  <a:lnTo>
                    <a:pt x="1046" y="1805"/>
                  </a:lnTo>
                  <a:lnTo>
                    <a:pt x="223" y="919"/>
                  </a:lnTo>
                  <a:lnTo>
                    <a:pt x="1" y="1140"/>
                  </a:lnTo>
                  <a:lnTo>
                    <a:pt x="1046" y="2185"/>
                  </a:lnTo>
                  <a:lnTo>
                    <a:pt x="3294" y="222"/>
                  </a:lnTo>
                  <a:lnTo>
                    <a:pt x="310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33c29053890_3_674"/>
            <p:cNvSpPr/>
            <p:nvPr/>
          </p:nvSpPr>
          <p:spPr>
            <a:xfrm>
              <a:off x="5749393" y="3740552"/>
              <a:ext cx="103763" cy="70532"/>
            </a:xfrm>
            <a:custGeom>
              <a:rect b="b" l="l" r="r" t="t"/>
              <a:pathLst>
                <a:path extrusionOk="0" h="2218" w="3263">
                  <a:moveTo>
                    <a:pt x="3073" y="0"/>
                  </a:moveTo>
                  <a:lnTo>
                    <a:pt x="1046" y="1805"/>
                  </a:lnTo>
                  <a:lnTo>
                    <a:pt x="191" y="950"/>
                  </a:lnTo>
                  <a:lnTo>
                    <a:pt x="1" y="1140"/>
                  </a:lnTo>
                  <a:lnTo>
                    <a:pt x="1014" y="2217"/>
                  </a:lnTo>
                  <a:lnTo>
                    <a:pt x="3263" y="222"/>
                  </a:lnTo>
                  <a:lnTo>
                    <a:pt x="307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33c29053890_3_674"/>
            <p:cNvSpPr/>
            <p:nvPr/>
          </p:nvSpPr>
          <p:spPr>
            <a:xfrm>
              <a:off x="5033384" y="3740552"/>
              <a:ext cx="104749" cy="70532"/>
            </a:xfrm>
            <a:custGeom>
              <a:rect b="b" l="l" r="r" t="t"/>
              <a:pathLst>
                <a:path extrusionOk="0" h="2218" w="3294">
                  <a:moveTo>
                    <a:pt x="3104" y="0"/>
                  </a:moveTo>
                  <a:lnTo>
                    <a:pt x="1045" y="1805"/>
                  </a:lnTo>
                  <a:lnTo>
                    <a:pt x="222" y="950"/>
                  </a:lnTo>
                  <a:lnTo>
                    <a:pt x="0" y="1140"/>
                  </a:lnTo>
                  <a:lnTo>
                    <a:pt x="1045" y="2217"/>
                  </a:lnTo>
                  <a:lnTo>
                    <a:pt x="3294" y="222"/>
                  </a:lnTo>
                  <a:lnTo>
                    <a:pt x="310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33c29053890_3_674"/>
            <p:cNvSpPr/>
            <p:nvPr/>
          </p:nvSpPr>
          <p:spPr>
            <a:xfrm>
              <a:off x="5379813" y="4037628"/>
              <a:ext cx="104749" cy="70532"/>
            </a:xfrm>
            <a:custGeom>
              <a:rect b="b" l="l" r="r" t="t"/>
              <a:pathLst>
                <a:path extrusionOk="0" h="2218" w="3294">
                  <a:moveTo>
                    <a:pt x="3072" y="1"/>
                  </a:moveTo>
                  <a:lnTo>
                    <a:pt x="1045" y="1806"/>
                  </a:lnTo>
                  <a:lnTo>
                    <a:pt x="222" y="919"/>
                  </a:lnTo>
                  <a:lnTo>
                    <a:pt x="0" y="1141"/>
                  </a:lnTo>
                  <a:lnTo>
                    <a:pt x="1014" y="2217"/>
                  </a:lnTo>
                  <a:lnTo>
                    <a:pt x="3294" y="222"/>
                  </a:lnTo>
                  <a:lnTo>
                    <a:pt x="3072"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33c29053890_3_674"/>
            <p:cNvSpPr/>
            <p:nvPr/>
          </p:nvSpPr>
          <p:spPr>
            <a:xfrm>
              <a:off x="5553028" y="3756643"/>
              <a:ext cx="73553" cy="31259"/>
            </a:xfrm>
            <a:custGeom>
              <a:rect b="b" l="l" r="r" t="t"/>
              <a:pathLst>
                <a:path extrusionOk="0" h="983" w="2313">
                  <a:moveTo>
                    <a:pt x="855" y="1"/>
                  </a:moveTo>
                  <a:lnTo>
                    <a:pt x="0" y="508"/>
                  </a:lnTo>
                  <a:lnTo>
                    <a:pt x="855" y="983"/>
                  </a:lnTo>
                  <a:lnTo>
                    <a:pt x="855" y="729"/>
                  </a:lnTo>
                  <a:lnTo>
                    <a:pt x="2312" y="729"/>
                  </a:lnTo>
                  <a:lnTo>
                    <a:pt x="2312" y="286"/>
                  </a:lnTo>
                  <a:lnTo>
                    <a:pt x="855" y="286"/>
                  </a:lnTo>
                  <a:lnTo>
                    <a:pt x="855"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33c29053890_3_674"/>
            <p:cNvSpPr/>
            <p:nvPr/>
          </p:nvSpPr>
          <p:spPr>
            <a:xfrm>
              <a:off x="5222690" y="3756643"/>
              <a:ext cx="73553" cy="31259"/>
            </a:xfrm>
            <a:custGeom>
              <a:rect b="b" l="l" r="r" t="t"/>
              <a:pathLst>
                <a:path extrusionOk="0" h="983" w="2313">
                  <a:moveTo>
                    <a:pt x="1458" y="1"/>
                  </a:moveTo>
                  <a:lnTo>
                    <a:pt x="1458" y="286"/>
                  </a:lnTo>
                  <a:lnTo>
                    <a:pt x="1" y="286"/>
                  </a:lnTo>
                  <a:lnTo>
                    <a:pt x="1" y="729"/>
                  </a:lnTo>
                  <a:lnTo>
                    <a:pt x="1458" y="729"/>
                  </a:lnTo>
                  <a:lnTo>
                    <a:pt x="1458" y="983"/>
                  </a:lnTo>
                  <a:lnTo>
                    <a:pt x="2313" y="508"/>
                  </a:lnTo>
                  <a:lnTo>
                    <a:pt x="1458"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g33c29053890_3_674"/>
          <p:cNvGrpSpPr/>
          <p:nvPr/>
        </p:nvGrpSpPr>
        <p:grpSpPr>
          <a:xfrm>
            <a:off x="7665884" y="3253630"/>
            <a:ext cx="1015151" cy="895297"/>
            <a:chOff x="7665884" y="3253630"/>
            <a:chExt cx="1015151" cy="895297"/>
          </a:xfrm>
        </p:grpSpPr>
        <p:sp>
          <p:nvSpPr>
            <p:cNvPr id="1075" name="Google Shape;1075;g33c29053890_3_674"/>
            <p:cNvSpPr/>
            <p:nvPr/>
          </p:nvSpPr>
          <p:spPr>
            <a:xfrm>
              <a:off x="7665884" y="3253630"/>
              <a:ext cx="1015151" cy="895297"/>
            </a:xfrm>
            <a:custGeom>
              <a:rect b="b" l="l" r="r" t="t"/>
              <a:pathLst>
                <a:path extrusionOk="0" h="28154" w="31923">
                  <a:moveTo>
                    <a:pt x="15961" y="0"/>
                  </a:moveTo>
                  <a:cubicBezTo>
                    <a:pt x="14208" y="0"/>
                    <a:pt x="12427" y="331"/>
                    <a:pt x="10704" y="1030"/>
                  </a:cubicBezTo>
                  <a:cubicBezTo>
                    <a:pt x="3484" y="3911"/>
                    <a:pt x="0" y="12114"/>
                    <a:pt x="2882" y="19334"/>
                  </a:cubicBezTo>
                  <a:cubicBezTo>
                    <a:pt x="5097" y="24824"/>
                    <a:pt x="10370" y="28154"/>
                    <a:pt x="15930" y="28154"/>
                  </a:cubicBezTo>
                  <a:cubicBezTo>
                    <a:pt x="17683" y="28154"/>
                    <a:pt x="19464" y="27823"/>
                    <a:pt x="21187" y="27125"/>
                  </a:cubicBezTo>
                  <a:cubicBezTo>
                    <a:pt x="28407" y="24243"/>
                    <a:pt x="31922" y="16041"/>
                    <a:pt x="29009" y="8820"/>
                  </a:cubicBezTo>
                  <a:cubicBezTo>
                    <a:pt x="26794" y="3330"/>
                    <a:pt x="21521" y="0"/>
                    <a:pt x="1596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33c29053890_3_674"/>
            <p:cNvSpPr/>
            <p:nvPr/>
          </p:nvSpPr>
          <p:spPr>
            <a:xfrm>
              <a:off x="8013299" y="3951036"/>
              <a:ext cx="315265" cy="21179"/>
            </a:xfrm>
            <a:custGeom>
              <a:rect b="b" l="l" r="r" t="t"/>
              <a:pathLst>
                <a:path extrusionOk="0" h="666" w="9914">
                  <a:moveTo>
                    <a:pt x="1" y="0"/>
                  </a:moveTo>
                  <a:lnTo>
                    <a:pt x="1" y="665"/>
                  </a:lnTo>
                  <a:lnTo>
                    <a:pt x="9913" y="665"/>
                  </a:lnTo>
                  <a:lnTo>
                    <a:pt x="99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33c29053890_3_674"/>
            <p:cNvSpPr/>
            <p:nvPr/>
          </p:nvSpPr>
          <p:spPr>
            <a:xfrm>
              <a:off x="8086820" y="3848290"/>
              <a:ext cx="168222" cy="102778"/>
            </a:xfrm>
            <a:custGeom>
              <a:rect b="b" l="l" r="r" t="t"/>
              <a:pathLst>
                <a:path extrusionOk="0" h="3232" w="5290">
                  <a:moveTo>
                    <a:pt x="1" y="1"/>
                  </a:moveTo>
                  <a:lnTo>
                    <a:pt x="1" y="3231"/>
                  </a:lnTo>
                  <a:lnTo>
                    <a:pt x="5289" y="3231"/>
                  </a:lnTo>
                  <a:lnTo>
                    <a:pt x="52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33c29053890_3_674"/>
            <p:cNvSpPr/>
            <p:nvPr/>
          </p:nvSpPr>
          <p:spPr>
            <a:xfrm>
              <a:off x="8081796" y="3844284"/>
              <a:ext cx="178271" cy="110791"/>
            </a:xfrm>
            <a:custGeom>
              <a:rect b="b" l="l" r="r" t="t"/>
              <a:pathLst>
                <a:path extrusionOk="0" h="3484" w="5606">
                  <a:moveTo>
                    <a:pt x="159" y="0"/>
                  </a:moveTo>
                  <a:cubicBezTo>
                    <a:pt x="64" y="0"/>
                    <a:pt x="0" y="32"/>
                    <a:pt x="0" y="127"/>
                  </a:cubicBezTo>
                  <a:lnTo>
                    <a:pt x="0" y="3357"/>
                  </a:lnTo>
                  <a:cubicBezTo>
                    <a:pt x="0" y="3420"/>
                    <a:pt x="64" y="3484"/>
                    <a:pt x="159" y="3484"/>
                  </a:cubicBezTo>
                  <a:lnTo>
                    <a:pt x="5447" y="3484"/>
                  </a:lnTo>
                  <a:cubicBezTo>
                    <a:pt x="5542" y="3484"/>
                    <a:pt x="5606" y="3420"/>
                    <a:pt x="5606" y="3357"/>
                  </a:cubicBezTo>
                  <a:lnTo>
                    <a:pt x="5606" y="127"/>
                  </a:lnTo>
                  <a:cubicBezTo>
                    <a:pt x="5606" y="32"/>
                    <a:pt x="5542" y="0"/>
                    <a:pt x="544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33c29053890_3_674"/>
            <p:cNvSpPr/>
            <p:nvPr/>
          </p:nvSpPr>
          <p:spPr>
            <a:xfrm>
              <a:off x="7840084" y="3477693"/>
              <a:ext cx="661694" cy="397818"/>
            </a:xfrm>
            <a:custGeom>
              <a:rect b="b" l="l" r="r" t="t"/>
              <a:pathLst>
                <a:path extrusionOk="0" h="12510" w="20808">
                  <a:moveTo>
                    <a:pt x="888" y="1"/>
                  </a:moveTo>
                  <a:cubicBezTo>
                    <a:pt x="412" y="1"/>
                    <a:pt x="1" y="381"/>
                    <a:pt x="1" y="856"/>
                  </a:cubicBezTo>
                  <a:lnTo>
                    <a:pt x="1" y="11655"/>
                  </a:lnTo>
                  <a:cubicBezTo>
                    <a:pt x="1" y="12130"/>
                    <a:pt x="412" y="12510"/>
                    <a:pt x="888" y="12510"/>
                  </a:cubicBezTo>
                  <a:lnTo>
                    <a:pt x="19921" y="12510"/>
                  </a:lnTo>
                  <a:cubicBezTo>
                    <a:pt x="20427" y="12510"/>
                    <a:pt x="20807" y="12130"/>
                    <a:pt x="20807" y="11655"/>
                  </a:cubicBezTo>
                  <a:lnTo>
                    <a:pt x="20807" y="856"/>
                  </a:lnTo>
                  <a:cubicBezTo>
                    <a:pt x="20807" y="381"/>
                    <a:pt x="20396" y="1"/>
                    <a:pt x="199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33c29053890_3_674"/>
            <p:cNvSpPr/>
            <p:nvPr/>
          </p:nvSpPr>
          <p:spPr>
            <a:xfrm>
              <a:off x="7836077" y="3473686"/>
              <a:ext cx="669740" cy="405863"/>
            </a:xfrm>
            <a:custGeom>
              <a:rect b="b" l="l" r="r" t="t"/>
              <a:pathLst>
                <a:path extrusionOk="0" h="12763" w="21061">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33c29053890_3_674"/>
            <p:cNvSpPr/>
            <p:nvPr/>
          </p:nvSpPr>
          <p:spPr>
            <a:xfrm>
              <a:off x="8008274" y="3946998"/>
              <a:ext cx="325314" cy="29224"/>
            </a:xfrm>
            <a:custGeom>
              <a:rect b="b" l="l" r="r" t="t"/>
              <a:pathLst>
                <a:path extrusionOk="0" h="919" w="10230">
                  <a:moveTo>
                    <a:pt x="127" y="0"/>
                  </a:moveTo>
                  <a:cubicBezTo>
                    <a:pt x="64" y="0"/>
                    <a:pt x="1" y="64"/>
                    <a:pt x="1" y="127"/>
                  </a:cubicBezTo>
                  <a:lnTo>
                    <a:pt x="1" y="792"/>
                  </a:lnTo>
                  <a:cubicBezTo>
                    <a:pt x="1" y="887"/>
                    <a:pt x="64" y="919"/>
                    <a:pt x="127" y="919"/>
                  </a:cubicBezTo>
                  <a:lnTo>
                    <a:pt x="10071" y="919"/>
                  </a:lnTo>
                  <a:cubicBezTo>
                    <a:pt x="10166" y="919"/>
                    <a:pt x="10230" y="855"/>
                    <a:pt x="10230" y="792"/>
                  </a:cubicBezTo>
                  <a:lnTo>
                    <a:pt x="10230" y="127"/>
                  </a:lnTo>
                  <a:cubicBezTo>
                    <a:pt x="10230" y="64"/>
                    <a:pt x="10166" y="0"/>
                    <a:pt x="100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33c29053890_3_674"/>
            <p:cNvSpPr/>
            <p:nvPr/>
          </p:nvSpPr>
          <p:spPr>
            <a:xfrm>
              <a:off x="7836077" y="3473686"/>
              <a:ext cx="669740" cy="405863"/>
            </a:xfrm>
            <a:custGeom>
              <a:rect b="b" l="l" r="r" t="t"/>
              <a:pathLst>
                <a:path extrusionOk="0" h="12763" w="21061">
                  <a:moveTo>
                    <a:pt x="20047" y="507"/>
                  </a:moveTo>
                  <a:cubicBezTo>
                    <a:pt x="20332" y="507"/>
                    <a:pt x="20553" y="728"/>
                    <a:pt x="20553" y="982"/>
                  </a:cubicBezTo>
                  <a:lnTo>
                    <a:pt x="20553" y="11781"/>
                  </a:lnTo>
                  <a:cubicBezTo>
                    <a:pt x="20553" y="12034"/>
                    <a:pt x="20332" y="12256"/>
                    <a:pt x="20047" y="12256"/>
                  </a:cubicBezTo>
                  <a:lnTo>
                    <a:pt x="1014" y="12256"/>
                  </a:lnTo>
                  <a:cubicBezTo>
                    <a:pt x="728" y="12256"/>
                    <a:pt x="507" y="12034"/>
                    <a:pt x="507" y="11781"/>
                  </a:cubicBezTo>
                  <a:lnTo>
                    <a:pt x="507" y="982"/>
                  </a:lnTo>
                  <a:cubicBezTo>
                    <a:pt x="507" y="728"/>
                    <a:pt x="760" y="507"/>
                    <a:pt x="1014" y="507"/>
                  </a:cubicBezTo>
                  <a:close/>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33c29053890_3_674"/>
            <p:cNvSpPr/>
            <p:nvPr/>
          </p:nvSpPr>
          <p:spPr>
            <a:xfrm>
              <a:off x="7836077" y="3803993"/>
              <a:ext cx="669740" cy="75557"/>
            </a:xfrm>
            <a:custGeom>
              <a:rect b="b" l="l" r="r" t="t"/>
              <a:pathLst>
                <a:path extrusionOk="0" h="2376" w="21061">
                  <a:moveTo>
                    <a:pt x="0" y="0"/>
                  </a:moveTo>
                  <a:lnTo>
                    <a:pt x="0" y="1394"/>
                  </a:lnTo>
                  <a:cubicBezTo>
                    <a:pt x="0" y="1932"/>
                    <a:pt x="443" y="2376"/>
                    <a:pt x="1014" y="2376"/>
                  </a:cubicBezTo>
                  <a:lnTo>
                    <a:pt x="20047" y="2376"/>
                  </a:lnTo>
                  <a:cubicBezTo>
                    <a:pt x="20617" y="2376"/>
                    <a:pt x="21060" y="1932"/>
                    <a:pt x="21060" y="1394"/>
                  </a:cubicBezTo>
                  <a:lnTo>
                    <a:pt x="2106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33c29053890_3_674"/>
            <p:cNvSpPr/>
            <p:nvPr/>
          </p:nvSpPr>
          <p:spPr>
            <a:xfrm>
              <a:off x="8152296" y="3824122"/>
              <a:ext cx="38287" cy="38319"/>
            </a:xfrm>
            <a:custGeom>
              <a:rect b="b" l="l" r="r" t="t"/>
              <a:pathLst>
                <a:path extrusionOk="0" h="1205" w="1204">
                  <a:moveTo>
                    <a:pt x="602" y="1"/>
                  </a:moveTo>
                  <a:cubicBezTo>
                    <a:pt x="254" y="1"/>
                    <a:pt x="0" y="254"/>
                    <a:pt x="0" y="602"/>
                  </a:cubicBezTo>
                  <a:cubicBezTo>
                    <a:pt x="0" y="919"/>
                    <a:pt x="254" y="1204"/>
                    <a:pt x="602" y="1204"/>
                  </a:cubicBezTo>
                  <a:cubicBezTo>
                    <a:pt x="919" y="1204"/>
                    <a:pt x="1204" y="919"/>
                    <a:pt x="1204" y="602"/>
                  </a:cubicBezTo>
                  <a:cubicBezTo>
                    <a:pt x="1204" y="254"/>
                    <a:pt x="919" y="1"/>
                    <a:pt x="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33c29053890_3_674"/>
            <p:cNvSpPr/>
            <p:nvPr/>
          </p:nvSpPr>
          <p:spPr>
            <a:xfrm>
              <a:off x="7957935" y="3620698"/>
              <a:ext cx="93683" cy="83634"/>
            </a:xfrm>
            <a:custGeom>
              <a:rect b="b" l="l" r="r" t="t"/>
              <a:pathLst>
                <a:path extrusionOk="0" h="2630" w="2946">
                  <a:moveTo>
                    <a:pt x="1457" y="602"/>
                  </a:moveTo>
                  <a:lnTo>
                    <a:pt x="1869" y="1616"/>
                  </a:lnTo>
                  <a:lnTo>
                    <a:pt x="1045" y="1616"/>
                  </a:lnTo>
                  <a:lnTo>
                    <a:pt x="1457" y="602"/>
                  </a:lnTo>
                  <a:close/>
                  <a:moveTo>
                    <a:pt x="1172" y="1"/>
                  </a:moveTo>
                  <a:lnTo>
                    <a:pt x="0" y="2629"/>
                  </a:lnTo>
                  <a:lnTo>
                    <a:pt x="633" y="2629"/>
                  </a:lnTo>
                  <a:lnTo>
                    <a:pt x="855" y="2059"/>
                  </a:lnTo>
                  <a:lnTo>
                    <a:pt x="2059" y="2059"/>
                  </a:lnTo>
                  <a:lnTo>
                    <a:pt x="2312" y="2629"/>
                  </a:lnTo>
                  <a:lnTo>
                    <a:pt x="2945" y="2629"/>
                  </a:lnTo>
                  <a:lnTo>
                    <a:pt x="1774"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33c29053890_3_674"/>
            <p:cNvSpPr/>
            <p:nvPr/>
          </p:nvSpPr>
          <p:spPr>
            <a:xfrm>
              <a:off x="8317434" y="3537127"/>
              <a:ext cx="75589" cy="82585"/>
            </a:xfrm>
            <a:custGeom>
              <a:rect b="b" l="l" r="r" t="t"/>
              <a:pathLst>
                <a:path extrusionOk="0" h="2597" w="2377">
                  <a:moveTo>
                    <a:pt x="1204" y="444"/>
                  </a:moveTo>
                  <a:cubicBezTo>
                    <a:pt x="1489" y="444"/>
                    <a:pt x="1648" y="539"/>
                    <a:pt x="1648" y="760"/>
                  </a:cubicBezTo>
                  <a:cubicBezTo>
                    <a:pt x="1648" y="950"/>
                    <a:pt x="1489" y="1045"/>
                    <a:pt x="1204" y="1045"/>
                  </a:cubicBezTo>
                  <a:lnTo>
                    <a:pt x="603" y="1045"/>
                  </a:lnTo>
                  <a:lnTo>
                    <a:pt x="603" y="444"/>
                  </a:lnTo>
                  <a:close/>
                  <a:moveTo>
                    <a:pt x="1299" y="1489"/>
                  </a:moveTo>
                  <a:cubicBezTo>
                    <a:pt x="1616" y="1489"/>
                    <a:pt x="1774" y="1615"/>
                    <a:pt x="1774" y="1837"/>
                  </a:cubicBezTo>
                  <a:cubicBezTo>
                    <a:pt x="1774" y="2059"/>
                    <a:pt x="1616" y="2154"/>
                    <a:pt x="1299" y="2154"/>
                  </a:cubicBezTo>
                  <a:lnTo>
                    <a:pt x="603" y="2154"/>
                  </a:lnTo>
                  <a:lnTo>
                    <a:pt x="603" y="1489"/>
                  </a:lnTo>
                  <a:close/>
                  <a:moveTo>
                    <a:pt x="1" y="0"/>
                  </a:moveTo>
                  <a:lnTo>
                    <a:pt x="1" y="2597"/>
                  </a:lnTo>
                  <a:lnTo>
                    <a:pt x="1331" y="2597"/>
                  </a:lnTo>
                  <a:cubicBezTo>
                    <a:pt x="2028" y="2597"/>
                    <a:pt x="2376" y="2344"/>
                    <a:pt x="2376" y="1869"/>
                  </a:cubicBezTo>
                  <a:cubicBezTo>
                    <a:pt x="2376" y="1552"/>
                    <a:pt x="2218" y="1330"/>
                    <a:pt x="1901" y="1235"/>
                  </a:cubicBezTo>
                  <a:cubicBezTo>
                    <a:pt x="2123" y="1140"/>
                    <a:pt x="2249" y="919"/>
                    <a:pt x="2249" y="665"/>
                  </a:cubicBezTo>
                  <a:cubicBezTo>
                    <a:pt x="2249" y="254"/>
                    <a:pt x="1933" y="0"/>
                    <a:pt x="126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33c29053890_3_674"/>
            <p:cNvSpPr/>
            <p:nvPr/>
          </p:nvSpPr>
          <p:spPr>
            <a:xfrm>
              <a:off x="8082813" y="3634817"/>
              <a:ext cx="181292" cy="88627"/>
            </a:xfrm>
            <a:custGeom>
              <a:rect b="b" l="l" r="r" t="t"/>
              <a:pathLst>
                <a:path extrusionOk="0" h="2787" w="5701">
                  <a:moveTo>
                    <a:pt x="3294" y="0"/>
                  </a:moveTo>
                  <a:lnTo>
                    <a:pt x="3294" y="728"/>
                  </a:lnTo>
                  <a:lnTo>
                    <a:pt x="0" y="728"/>
                  </a:lnTo>
                  <a:lnTo>
                    <a:pt x="0" y="1995"/>
                  </a:lnTo>
                  <a:lnTo>
                    <a:pt x="3294" y="1995"/>
                  </a:lnTo>
                  <a:lnTo>
                    <a:pt x="3294" y="2787"/>
                  </a:lnTo>
                  <a:lnTo>
                    <a:pt x="5700" y="1393"/>
                  </a:lnTo>
                  <a:lnTo>
                    <a:pt x="3294"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33c29053890_3_674"/>
            <p:cNvSpPr/>
            <p:nvPr/>
          </p:nvSpPr>
          <p:spPr>
            <a:xfrm>
              <a:off x="8291262" y="3647887"/>
              <a:ext cx="87641" cy="87641"/>
            </a:xfrm>
            <a:custGeom>
              <a:rect b="b" l="l" r="r" t="t"/>
              <a:pathLst>
                <a:path extrusionOk="0" h="2756" w="2756">
                  <a:moveTo>
                    <a:pt x="1362" y="1"/>
                  </a:moveTo>
                  <a:cubicBezTo>
                    <a:pt x="602" y="1"/>
                    <a:pt x="1" y="634"/>
                    <a:pt x="1" y="1394"/>
                  </a:cubicBezTo>
                  <a:cubicBezTo>
                    <a:pt x="1" y="2154"/>
                    <a:pt x="602" y="2756"/>
                    <a:pt x="1362" y="2756"/>
                  </a:cubicBezTo>
                  <a:cubicBezTo>
                    <a:pt x="2122" y="2756"/>
                    <a:pt x="2756" y="2154"/>
                    <a:pt x="2756" y="1394"/>
                  </a:cubicBezTo>
                  <a:cubicBezTo>
                    <a:pt x="2756" y="634"/>
                    <a:pt x="2122" y="1"/>
                    <a:pt x="136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33c29053890_3_674"/>
            <p:cNvSpPr/>
            <p:nvPr/>
          </p:nvSpPr>
          <p:spPr>
            <a:xfrm>
              <a:off x="8284203" y="3647887"/>
              <a:ext cx="87673" cy="87641"/>
            </a:xfrm>
            <a:custGeom>
              <a:rect b="b" l="l" r="r" t="t"/>
              <a:pathLst>
                <a:path extrusionOk="0" h="2756" w="2757">
                  <a:moveTo>
                    <a:pt x="1394" y="1"/>
                  </a:moveTo>
                  <a:cubicBezTo>
                    <a:pt x="634" y="1"/>
                    <a:pt x="1" y="634"/>
                    <a:pt x="1" y="1394"/>
                  </a:cubicBezTo>
                  <a:cubicBezTo>
                    <a:pt x="1" y="2154"/>
                    <a:pt x="634" y="2756"/>
                    <a:pt x="1394" y="2756"/>
                  </a:cubicBezTo>
                  <a:cubicBezTo>
                    <a:pt x="2154" y="2756"/>
                    <a:pt x="2756" y="2154"/>
                    <a:pt x="2756" y="1394"/>
                  </a:cubicBezTo>
                  <a:cubicBezTo>
                    <a:pt x="2756" y="634"/>
                    <a:pt x="2154" y="1"/>
                    <a:pt x="1394" y="1"/>
                  </a:cubicBez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33c29053890_3_674"/>
            <p:cNvSpPr/>
            <p:nvPr/>
          </p:nvSpPr>
          <p:spPr>
            <a:xfrm>
              <a:off x="8290245" y="3653929"/>
              <a:ext cx="76574" cy="76574"/>
            </a:xfrm>
            <a:custGeom>
              <a:rect b="b" l="l" r="r" t="t"/>
              <a:pathLst>
                <a:path extrusionOk="0" h="2408" w="2408">
                  <a:moveTo>
                    <a:pt x="1204" y="1"/>
                  </a:moveTo>
                  <a:cubicBezTo>
                    <a:pt x="539" y="1"/>
                    <a:pt x="1" y="539"/>
                    <a:pt x="1" y="1204"/>
                  </a:cubicBezTo>
                  <a:cubicBezTo>
                    <a:pt x="1" y="1869"/>
                    <a:pt x="539" y="2408"/>
                    <a:pt x="1204" y="2408"/>
                  </a:cubicBezTo>
                  <a:cubicBezTo>
                    <a:pt x="1869" y="2408"/>
                    <a:pt x="2408" y="1869"/>
                    <a:pt x="2408" y="1204"/>
                  </a:cubicBezTo>
                  <a:cubicBezTo>
                    <a:pt x="2408"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33c29053890_3_674"/>
            <p:cNvSpPr/>
            <p:nvPr/>
          </p:nvSpPr>
          <p:spPr>
            <a:xfrm>
              <a:off x="8340616" y="3633799"/>
              <a:ext cx="87641" cy="87641"/>
            </a:xfrm>
            <a:custGeom>
              <a:rect b="b" l="l" r="r" t="t"/>
              <a:pathLst>
                <a:path extrusionOk="0" h="2756" w="2756">
                  <a:moveTo>
                    <a:pt x="1362" y="0"/>
                  </a:moveTo>
                  <a:cubicBezTo>
                    <a:pt x="602" y="0"/>
                    <a:pt x="0" y="634"/>
                    <a:pt x="0" y="1394"/>
                  </a:cubicBezTo>
                  <a:cubicBezTo>
                    <a:pt x="0" y="2154"/>
                    <a:pt x="602" y="2756"/>
                    <a:pt x="1362" y="2756"/>
                  </a:cubicBezTo>
                  <a:cubicBezTo>
                    <a:pt x="2122" y="2756"/>
                    <a:pt x="2756" y="2154"/>
                    <a:pt x="2756" y="1394"/>
                  </a:cubicBezTo>
                  <a:cubicBezTo>
                    <a:pt x="2756" y="634"/>
                    <a:pt x="2122" y="0"/>
                    <a:pt x="136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33c29053890_3_674"/>
            <p:cNvSpPr/>
            <p:nvPr/>
          </p:nvSpPr>
          <p:spPr>
            <a:xfrm>
              <a:off x="8333556" y="3633799"/>
              <a:ext cx="87641" cy="87641"/>
            </a:xfrm>
            <a:custGeom>
              <a:rect b="b" l="l" r="r" t="t"/>
              <a:pathLst>
                <a:path extrusionOk="0" h="2756" w="2756">
                  <a:moveTo>
                    <a:pt x="1394" y="0"/>
                  </a:moveTo>
                  <a:cubicBezTo>
                    <a:pt x="602" y="0"/>
                    <a:pt x="1" y="634"/>
                    <a:pt x="1" y="1394"/>
                  </a:cubicBezTo>
                  <a:cubicBezTo>
                    <a:pt x="1" y="2154"/>
                    <a:pt x="602" y="2756"/>
                    <a:pt x="1394" y="2756"/>
                  </a:cubicBezTo>
                  <a:cubicBezTo>
                    <a:pt x="2154" y="2756"/>
                    <a:pt x="2756" y="2154"/>
                    <a:pt x="2756" y="1394"/>
                  </a:cubicBezTo>
                  <a:cubicBezTo>
                    <a:pt x="2756" y="634"/>
                    <a:pt x="2154" y="0"/>
                    <a:pt x="1394" y="0"/>
                  </a:cubicBez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33c29053890_3_674"/>
            <p:cNvSpPr/>
            <p:nvPr/>
          </p:nvSpPr>
          <p:spPr>
            <a:xfrm>
              <a:off x="8338581" y="3734510"/>
              <a:ext cx="77592" cy="76574"/>
            </a:xfrm>
            <a:custGeom>
              <a:rect b="b" l="l" r="r" t="t"/>
              <a:pathLst>
                <a:path extrusionOk="0" h="2408" w="2440">
                  <a:moveTo>
                    <a:pt x="1236" y="0"/>
                  </a:moveTo>
                  <a:cubicBezTo>
                    <a:pt x="539" y="0"/>
                    <a:pt x="1" y="539"/>
                    <a:pt x="1" y="1204"/>
                  </a:cubicBezTo>
                  <a:cubicBezTo>
                    <a:pt x="1" y="1869"/>
                    <a:pt x="539" y="2407"/>
                    <a:pt x="1236" y="2407"/>
                  </a:cubicBezTo>
                  <a:cubicBezTo>
                    <a:pt x="1901" y="2407"/>
                    <a:pt x="2439" y="1869"/>
                    <a:pt x="2439" y="1204"/>
                  </a:cubicBezTo>
                  <a:cubicBezTo>
                    <a:pt x="2439" y="539"/>
                    <a:pt x="1901" y="0"/>
                    <a:pt x="123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g33c29053890_3_674"/>
          <p:cNvGrpSpPr/>
          <p:nvPr/>
        </p:nvGrpSpPr>
        <p:grpSpPr>
          <a:xfrm>
            <a:off x="457205" y="1154099"/>
            <a:ext cx="985959" cy="895265"/>
            <a:chOff x="457205" y="1154099"/>
            <a:chExt cx="985959" cy="895265"/>
          </a:xfrm>
        </p:grpSpPr>
        <p:sp>
          <p:nvSpPr>
            <p:cNvPr id="1095" name="Google Shape;1095;g33c29053890_3_674"/>
            <p:cNvSpPr/>
            <p:nvPr/>
          </p:nvSpPr>
          <p:spPr>
            <a:xfrm>
              <a:off x="457205" y="1154099"/>
              <a:ext cx="985959" cy="895265"/>
            </a:xfrm>
            <a:custGeom>
              <a:rect b="b" l="l" r="r" t="t"/>
              <a:pathLst>
                <a:path extrusionOk="0" h="28153" w="31005">
                  <a:moveTo>
                    <a:pt x="15523" y="1"/>
                  </a:moveTo>
                  <a:cubicBezTo>
                    <a:pt x="9153" y="1"/>
                    <a:pt x="3380" y="4337"/>
                    <a:pt x="1838" y="10777"/>
                  </a:cubicBezTo>
                  <a:cubicBezTo>
                    <a:pt x="1" y="18346"/>
                    <a:pt x="4656" y="25946"/>
                    <a:pt x="12225" y="27752"/>
                  </a:cubicBezTo>
                  <a:cubicBezTo>
                    <a:pt x="13341" y="28022"/>
                    <a:pt x="14458" y="28152"/>
                    <a:pt x="15557" y="28152"/>
                  </a:cubicBezTo>
                  <a:cubicBezTo>
                    <a:pt x="21909" y="28152"/>
                    <a:pt x="27661" y="23817"/>
                    <a:pt x="29200" y="17364"/>
                  </a:cubicBezTo>
                  <a:cubicBezTo>
                    <a:pt x="31005" y="9795"/>
                    <a:pt x="26381" y="2195"/>
                    <a:pt x="18812" y="390"/>
                  </a:cubicBezTo>
                  <a:cubicBezTo>
                    <a:pt x="17710" y="127"/>
                    <a:pt x="16608" y="1"/>
                    <a:pt x="155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33c29053890_3_674"/>
            <p:cNvSpPr/>
            <p:nvPr/>
          </p:nvSpPr>
          <p:spPr>
            <a:xfrm>
              <a:off x="790565" y="1851282"/>
              <a:ext cx="316251" cy="22196"/>
            </a:xfrm>
            <a:custGeom>
              <a:rect b="b" l="l" r="r" t="t"/>
              <a:pathLst>
                <a:path extrusionOk="0" h="698" w="9945">
                  <a:moveTo>
                    <a:pt x="0" y="0"/>
                  </a:moveTo>
                  <a:lnTo>
                    <a:pt x="0" y="697"/>
                  </a:lnTo>
                  <a:lnTo>
                    <a:pt x="9944" y="697"/>
                  </a:lnTo>
                  <a:lnTo>
                    <a:pt x="99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33c29053890_3_674"/>
            <p:cNvSpPr/>
            <p:nvPr/>
          </p:nvSpPr>
          <p:spPr>
            <a:xfrm>
              <a:off x="864086" y="1748568"/>
              <a:ext cx="169208" cy="102746"/>
            </a:xfrm>
            <a:custGeom>
              <a:rect b="b" l="l" r="r" t="t"/>
              <a:pathLst>
                <a:path extrusionOk="0" h="3231" w="5321">
                  <a:moveTo>
                    <a:pt x="0" y="0"/>
                  </a:moveTo>
                  <a:lnTo>
                    <a:pt x="0" y="3230"/>
                  </a:lnTo>
                  <a:lnTo>
                    <a:pt x="5321" y="3230"/>
                  </a:lnTo>
                  <a:lnTo>
                    <a:pt x="5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33c29053890_3_674"/>
            <p:cNvSpPr/>
            <p:nvPr/>
          </p:nvSpPr>
          <p:spPr>
            <a:xfrm>
              <a:off x="860048" y="1744530"/>
              <a:ext cx="177285" cy="110823"/>
            </a:xfrm>
            <a:custGeom>
              <a:rect b="b" l="l" r="r" t="t"/>
              <a:pathLst>
                <a:path extrusionOk="0" h="3485" w="5575">
                  <a:moveTo>
                    <a:pt x="127" y="1"/>
                  </a:moveTo>
                  <a:cubicBezTo>
                    <a:pt x="64" y="1"/>
                    <a:pt x="0" y="64"/>
                    <a:pt x="0" y="127"/>
                  </a:cubicBezTo>
                  <a:lnTo>
                    <a:pt x="0" y="3357"/>
                  </a:lnTo>
                  <a:cubicBezTo>
                    <a:pt x="0" y="3421"/>
                    <a:pt x="64" y="3484"/>
                    <a:pt x="127" y="3484"/>
                  </a:cubicBezTo>
                  <a:lnTo>
                    <a:pt x="5448" y="3484"/>
                  </a:lnTo>
                  <a:cubicBezTo>
                    <a:pt x="5511" y="3484"/>
                    <a:pt x="5574" y="3421"/>
                    <a:pt x="5574" y="3357"/>
                  </a:cubicBezTo>
                  <a:lnTo>
                    <a:pt x="5574" y="127"/>
                  </a:lnTo>
                  <a:cubicBezTo>
                    <a:pt x="5574" y="64"/>
                    <a:pt x="5511" y="1"/>
                    <a:pt x="5448"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33c29053890_3_674"/>
            <p:cNvSpPr/>
            <p:nvPr/>
          </p:nvSpPr>
          <p:spPr>
            <a:xfrm>
              <a:off x="618336" y="1378957"/>
              <a:ext cx="661694" cy="396832"/>
            </a:xfrm>
            <a:custGeom>
              <a:rect b="b" l="l" r="r" t="t"/>
              <a:pathLst>
                <a:path extrusionOk="0" h="12479" w="20808">
                  <a:moveTo>
                    <a:pt x="888" y="1"/>
                  </a:moveTo>
                  <a:cubicBezTo>
                    <a:pt x="381" y="1"/>
                    <a:pt x="1" y="381"/>
                    <a:pt x="1" y="824"/>
                  </a:cubicBezTo>
                  <a:lnTo>
                    <a:pt x="1" y="11623"/>
                  </a:lnTo>
                  <a:cubicBezTo>
                    <a:pt x="1" y="12098"/>
                    <a:pt x="381" y="12478"/>
                    <a:pt x="888" y="12478"/>
                  </a:cubicBezTo>
                  <a:lnTo>
                    <a:pt x="19921" y="12478"/>
                  </a:lnTo>
                  <a:cubicBezTo>
                    <a:pt x="20396" y="12478"/>
                    <a:pt x="20807" y="12098"/>
                    <a:pt x="20807" y="11623"/>
                  </a:cubicBezTo>
                  <a:lnTo>
                    <a:pt x="20807" y="824"/>
                  </a:lnTo>
                  <a:cubicBezTo>
                    <a:pt x="20807" y="381"/>
                    <a:pt x="20396" y="1"/>
                    <a:pt x="199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33c29053890_3_674"/>
            <p:cNvSpPr/>
            <p:nvPr/>
          </p:nvSpPr>
          <p:spPr>
            <a:xfrm>
              <a:off x="613311" y="1374950"/>
              <a:ext cx="670757" cy="404846"/>
            </a:xfrm>
            <a:custGeom>
              <a:rect b="b" l="l" r="r" t="t"/>
              <a:pathLst>
                <a:path extrusionOk="0" h="12731" w="21093">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33c29053890_3_674"/>
            <p:cNvSpPr/>
            <p:nvPr/>
          </p:nvSpPr>
          <p:spPr>
            <a:xfrm>
              <a:off x="786526" y="1847244"/>
              <a:ext cx="324328" cy="30242"/>
            </a:xfrm>
            <a:custGeom>
              <a:rect b="b" l="l" r="r" t="t"/>
              <a:pathLst>
                <a:path extrusionOk="0" h="951" w="10199">
                  <a:moveTo>
                    <a:pt x="127" y="1"/>
                  </a:moveTo>
                  <a:cubicBezTo>
                    <a:pt x="64" y="1"/>
                    <a:pt x="1" y="64"/>
                    <a:pt x="1" y="127"/>
                  </a:cubicBezTo>
                  <a:lnTo>
                    <a:pt x="1" y="824"/>
                  </a:lnTo>
                  <a:cubicBezTo>
                    <a:pt x="1" y="887"/>
                    <a:pt x="64" y="951"/>
                    <a:pt x="127" y="951"/>
                  </a:cubicBezTo>
                  <a:lnTo>
                    <a:pt x="10071" y="951"/>
                  </a:lnTo>
                  <a:cubicBezTo>
                    <a:pt x="10135" y="951"/>
                    <a:pt x="10198" y="887"/>
                    <a:pt x="10198" y="824"/>
                  </a:cubicBezTo>
                  <a:lnTo>
                    <a:pt x="10198" y="127"/>
                  </a:lnTo>
                  <a:cubicBezTo>
                    <a:pt x="10198" y="64"/>
                    <a:pt x="10135" y="1"/>
                    <a:pt x="1007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33c29053890_3_674"/>
            <p:cNvSpPr/>
            <p:nvPr/>
          </p:nvSpPr>
          <p:spPr>
            <a:xfrm>
              <a:off x="613311" y="1374950"/>
              <a:ext cx="670757" cy="404846"/>
            </a:xfrm>
            <a:custGeom>
              <a:rect b="b" l="l" r="r" t="t"/>
              <a:pathLst>
                <a:path extrusionOk="0" h="12731" w="21093">
                  <a:moveTo>
                    <a:pt x="20079" y="475"/>
                  </a:moveTo>
                  <a:cubicBezTo>
                    <a:pt x="20332" y="475"/>
                    <a:pt x="20554" y="697"/>
                    <a:pt x="20554" y="950"/>
                  </a:cubicBezTo>
                  <a:lnTo>
                    <a:pt x="20554" y="11749"/>
                  </a:lnTo>
                  <a:cubicBezTo>
                    <a:pt x="20554" y="12034"/>
                    <a:pt x="20332" y="12224"/>
                    <a:pt x="20079" y="12224"/>
                  </a:cubicBezTo>
                  <a:lnTo>
                    <a:pt x="1046" y="12224"/>
                  </a:lnTo>
                  <a:cubicBezTo>
                    <a:pt x="761" y="12224"/>
                    <a:pt x="539" y="12034"/>
                    <a:pt x="539" y="11749"/>
                  </a:cubicBezTo>
                  <a:lnTo>
                    <a:pt x="539" y="950"/>
                  </a:lnTo>
                  <a:cubicBezTo>
                    <a:pt x="539" y="697"/>
                    <a:pt x="761" y="475"/>
                    <a:pt x="1046" y="475"/>
                  </a:cubicBezTo>
                  <a:close/>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33c29053890_3_674"/>
            <p:cNvSpPr/>
            <p:nvPr/>
          </p:nvSpPr>
          <p:spPr>
            <a:xfrm>
              <a:off x="613311" y="1704239"/>
              <a:ext cx="670757" cy="75557"/>
            </a:xfrm>
            <a:custGeom>
              <a:rect b="b" l="l" r="r" t="t"/>
              <a:pathLst>
                <a:path extrusionOk="0" h="2376" w="21093">
                  <a:moveTo>
                    <a:pt x="1" y="1"/>
                  </a:moveTo>
                  <a:lnTo>
                    <a:pt x="1" y="1394"/>
                  </a:lnTo>
                  <a:cubicBezTo>
                    <a:pt x="1" y="1933"/>
                    <a:pt x="476" y="2376"/>
                    <a:pt x="1046" y="2376"/>
                  </a:cubicBezTo>
                  <a:lnTo>
                    <a:pt x="20079" y="2376"/>
                  </a:lnTo>
                  <a:cubicBezTo>
                    <a:pt x="20617" y="2376"/>
                    <a:pt x="21092" y="1933"/>
                    <a:pt x="21092" y="1394"/>
                  </a:cubicBezTo>
                  <a:lnTo>
                    <a:pt x="21092"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33c29053890_3_674"/>
            <p:cNvSpPr/>
            <p:nvPr/>
          </p:nvSpPr>
          <p:spPr>
            <a:xfrm>
              <a:off x="930548" y="1724400"/>
              <a:ext cx="37301" cy="38287"/>
            </a:xfrm>
            <a:custGeom>
              <a:rect b="b" l="l" r="r" t="t"/>
              <a:pathLst>
                <a:path extrusionOk="0" h="1204" w="1173">
                  <a:moveTo>
                    <a:pt x="602" y="0"/>
                  </a:moveTo>
                  <a:cubicBezTo>
                    <a:pt x="254" y="0"/>
                    <a:pt x="0" y="285"/>
                    <a:pt x="0" y="602"/>
                  </a:cubicBezTo>
                  <a:cubicBezTo>
                    <a:pt x="0" y="919"/>
                    <a:pt x="254" y="1204"/>
                    <a:pt x="602" y="1204"/>
                  </a:cubicBezTo>
                  <a:cubicBezTo>
                    <a:pt x="919" y="1204"/>
                    <a:pt x="1172" y="950"/>
                    <a:pt x="1172" y="602"/>
                  </a:cubicBezTo>
                  <a:cubicBezTo>
                    <a:pt x="1172" y="285"/>
                    <a:pt x="919"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33c29053890_3_674"/>
            <p:cNvSpPr/>
            <p:nvPr/>
          </p:nvSpPr>
          <p:spPr>
            <a:xfrm>
              <a:off x="733166" y="1435370"/>
              <a:ext cx="92665" cy="83602"/>
            </a:xfrm>
            <a:custGeom>
              <a:rect b="b" l="l" r="r" t="t"/>
              <a:pathLst>
                <a:path extrusionOk="0" h="2629" w="2914">
                  <a:moveTo>
                    <a:pt x="1457" y="602"/>
                  </a:moveTo>
                  <a:lnTo>
                    <a:pt x="1869" y="1615"/>
                  </a:lnTo>
                  <a:lnTo>
                    <a:pt x="1045" y="1615"/>
                  </a:lnTo>
                  <a:lnTo>
                    <a:pt x="1457" y="602"/>
                  </a:lnTo>
                  <a:close/>
                  <a:moveTo>
                    <a:pt x="1140" y="0"/>
                  </a:moveTo>
                  <a:lnTo>
                    <a:pt x="0" y="2629"/>
                  </a:lnTo>
                  <a:lnTo>
                    <a:pt x="602" y="2629"/>
                  </a:lnTo>
                  <a:lnTo>
                    <a:pt x="824" y="2059"/>
                  </a:lnTo>
                  <a:lnTo>
                    <a:pt x="2059" y="2059"/>
                  </a:lnTo>
                  <a:lnTo>
                    <a:pt x="2280" y="2629"/>
                  </a:lnTo>
                  <a:lnTo>
                    <a:pt x="2914" y="2629"/>
                  </a:lnTo>
                  <a:lnTo>
                    <a:pt x="1742"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33c29053890_3_674"/>
            <p:cNvSpPr/>
            <p:nvPr/>
          </p:nvSpPr>
          <p:spPr>
            <a:xfrm>
              <a:off x="1081598" y="1537066"/>
              <a:ext cx="75557" cy="83634"/>
            </a:xfrm>
            <a:custGeom>
              <a:rect b="b" l="l" r="r" t="t"/>
              <a:pathLst>
                <a:path extrusionOk="0" h="2630" w="2376">
                  <a:moveTo>
                    <a:pt x="1204" y="476"/>
                  </a:moveTo>
                  <a:cubicBezTo>
                    <a:pt x="1489" y="476"/>
                    <a:pt x="1647" y="571"/>
                    <a:pt x="1647" y="761"/>
                  </a:cubicBezTo>
                  <a:cubicBezTo>
                    <a:pt x="1647" y="982"/>
                    <a:pt x="1489" y="1077"/>
                    <a:pt x="1204" y="1077"/>
                  </a:cubicBezTo>
                  <a:lnTo>
                    <a:pt x="602" y="1077"/>
                  </a:lnTo>
                  <a:lnTo>
                    <a:pt x="602" y="476"/>
                  </a:lnTo>
                  <a:close/>
                  <a:moveTo>
                    <a:pt x="1299" y="1521"/>
                  </a:moveTo>
                  <a:cubicBezTo>
                    <a:pt x="1616" y="1521"/>
                    <a:pt x="1774" y="1616"/>
                    <a:pt x="1774" y="1838"/>
                  </a:cubicBezTo>
                  <a:cubicBezTo>
                    <a:pt x="1774" y="2059"/>
                    <a:pt x="1616" y="2154"/>
                    <a:pt x="1299" y="2154"/>
                  </a:cubicBezTo>
                  <a:lnTo>
                    <a:pt x="602" y="2154"/>
                  </a:lnTo>
                  <a:lnTo>
                    <a:pt x="602" y="1521"/>
                  </a:lnTo>
                  <a:close/>
                  <a:moveTo>
                    <a:pt x="1" y="1"/>
                  </a:moveTo>
                  <a:lnTo>
                    <a:pt x="1" y="2629"/>
                  </a:lnTo>
                  <a:lnTo>
                    <a:pt x="1331" y="2629"/>
                  </a:lnTo>
                  <a:cubicBezTo>
                    <a:pt x="2027" y="2629"/>
                    <a:pt x="2376" y="2344"/>
                    <a:pt x="2376" y="1901"/>
                  </a:cubicBezTo>
                  <a:cubicBezTo>
                    <a:pt x="2376" y="1584"/>
                    <a:pt x="2186" y="1362"/>
                    <a:pt x="1901" y="1267"/>
                  </a:cubicBezTo>
                  <a:cubicBezTo>
                    <a:pt x="2122" y="1141"/>
                    <a:pt x="2249" y="951"/>
                    <a:pt x="2249" y="697"/>
                  </a:cubicBezTo>
                  <a:cubicBezTo>
                    <a:pt x="2249" y="286"/>
                    <a:pt x="1932" y="1"/>
                    <a:pt x="126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33c29053890_3_674"/>
            <p:cNvSpPr/>
            <p:nvPr/>
          </p:nvSpPr>
          <p:spPr>
            <a:xfrm>
              <a:off x="879191" y="1540087"/>
              <a:ext cx="181292" cy="89676"/>
            </a:xfrm>
            <a:custGeom>
              <a:rect b="b" l="l" r="r" t="t"/>
              <a:pathLst>
                <a:path extrusionOk="0" h="2820" w="5701">
                  <a:moveTo>
                    <a:pt x="3294" y="1"/>
                  </a:moveTo>
                  <a:lnTo>
                    <a:pt x="3294" y="761"/>
                  </a:lnTo>
                  <a:lnTo>
                    <a:pt x="0" y="761"/>
                  </a:lnTo>
                  <a:lnTo>
                    <a:pt x="0" y="2028"/>
                  </a:lnTo>
                  <a:lnTo>
                    <a:pt x="3294" y="2028"/>
                  </a:lnTo>
                  <a:lnTo>
                    <a:pt x="3294" y="2819"/>
                  </a:lnTo>
                  <a:lnTo>
                    <a:pt x="5701" y="1394"/>
                  </a:lnTo>
                  <a:lnTo>
                    <a:pt x="329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33c29053890_3_674"/>
            <p:cNvSpPr/>
            <p:nvPr/>
          </p:nvSpPr>
          <p:spPr>
            <a:xfrm>
              <a:off x="715040" y="1554207"/>
              <a:ext cx="87641" cy="87641"/>
            </a:xfrm>
            <a:custGeom>
              <a:rect b="b" l="l" r="r" t="t"/>
              <a:pathLst>
                <a:path extrusionOk="0" h="2756" w="2756">
                  <a:moveTo>
                    <a:pt x="1362" y="0"/>
                  </a:moveTo>
                  <a:cubicBezTo>
                    <a:pt x="602" y="0"/>
                    <a:pt x="0" y="602"/>
                    <a:pt x="0" y="1362"/>
                  </a:cubicBezTo>
                  <a:cubicBezTo>
                    <a:pt x="0" y="2122"/>
                    <a:pt x="602" y="2755"/>
                    <a:pt x="1362" y="2755"/>
                  </a:cubicBezTo>
                  <a:cubicBezTo>
                    <a:pt x="2122" y="2755"/>
                    <a:pt x="2755" y="2122"/>
                    <a:pt x="2755" y="1362"/>
                  </a:cubicBezTo>
                  <a:cubicBezTo>
                    <a:pt x="2755" y="602"/>
                    <a:pt x="2122" y="0"/>
                    <a:pt x="136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33c29053890_3_674"/>
            <p:cNvSpPr/>
            <p:nvPr/>
          </p:nvSpPr>
          <p:spPr>
            <a:xfrm>
              <a:off x="707980" y="1554207"/>
              <a:ext cx="87641" cy="87641"/>
            </a:xfrm>
            <a:custGeom>
              <a:rect b="b" l="l" r="r" t="t"/>
              <a:pathLst>
                <a:path extrusionOk="0" h="2756" w="2756">
                  <a:moveTo>
                    <a:pt x="1394" y="0"/>
                  </a:moveTo>
                  <a:cubicBezTo>
                    <a:pt x="634" y="0"/>
                    <a:pt x="0" y="602"/>
                    <a:pt x="0" y="1362"/>
                  </a:cubicBezTo>
                  <a:cubicBezTo>
                    <a:pt x="0" y="2122"/>
                    <a:pt x="634" y="2755"/>
                    <a:pt x="1394" y="2755"/>
                  </a:cubicBezTo>
                  <a:cubicBezTo>
                    <a:pt x="2154" y="2755"/>
                    <a:pt x="2756" y="2122"/>
                    <a:pt x="2756" y="1362"/>
                  </a:cubicBezTo>
                  <a:cubicBezTo>
                    <a:pt x="2756" y="602"/>
                    <a:pt x="2154" y="0"/>
                    <a:pt x="1394" y="0"/>
                  </a:cubicBez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33c29053890_3_674"/>
            <p:cNvSpPr/>
            <p:nvPr/>
          </p:nvSpPr>
          <p:spPr>
            <a:xfrm>
              <a:off x="714022" y="1559231"/>
              <a:ext cx="76574" cy="77560"/>
            </a:xfrm>
            <a:custGeom>
              <a:rect b="b" l="l" r="r" t="t"/>
              <a:pathLst>
                <a:path extrusionOk="0" h="2439" w="2408">
                  <a:moveTo>
                    <a:pt x="1204" y="0"/>
                  </a:moveTo>
                  <a:cubicBezTo>
                    <a:pt x="539" y="0"/>
                    <a:pt x="0" y="539"/>
                    <a:pt x="0" y="1204"/>
                  </a:cubicBezTo>
                  <a:cubicBezTo>
                    <a:pt x="0" y="1869"/>
                    <a:pt x="539" y="2439"/>
                    <a:pt x="1204" y="2439"/>
                  </a:cubicBezTo>
                  <a:cubicBezTo>
                    <a:pt x="1869" y="2439"/>
                    <a:pt x="2407" y="1869"/>
                    <a:pt x="2407" y="1204"/>
                  </a:cubicBezTo>
                  <a:cubicBezTo>
                    <a:pt x="2407"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33c29053890_3_674"/>
            <p:cNvSpPr/>
            <p:nvPr/>
          </p:nvSpPr>
          <p:spPr>
            <a:xfrm>
              <a:off x="764361" y="1540087"/>
              <a:ext cx="87673" cy="87641"/>
            </a:xfrm>
            <a:custGeom>
              <a:rect b="b" l="l" r="r" t="t"/>
              <a:pathLst>
                <a:path extrusionOk="0" h="2756" w="2757">
                  <a:moveTo>
                    <a:pt x="1363" y="1"/>
                  </a:moveTo>
                  <a:cubicBezTo>
                    <a:pt x="603" y="1"/>
                    <a:pt x="1" y="602"/>
                    <a:pt x="1" y="1363"/>
                  </a:cubicBezTo>
                  <a:cubicBezTo>
                    <a:pt x="1" y="2123"/>
                    <a:pt x="603" y="2756"/>
                    <a:pt x="1363" y="2756"/>
                  </a:cubicBezTo>
                  <a:cubicBezTo>
                    <a:pt x="2123" y="2756"/>
                    <a:pt x="2756" y="2123"/>
                    <a:pt x="2756" y="1363"/>
                  </a:cubicBezTo>
                  <a:cubicBezTo>
                    <a:pt x="2756" y="602"/>
                    <a:pt x="2123" y="1"/>
                    <a:pt x="1363"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33c29053890_3_674"/>
            <p:cNvSpPr/>
            <p:nvPr/>
          </p:nvSpPr>
          <p:spPr>
            <a:xfrm>
              <a:off x="757334" y="1540087"/>
              <a:ext cx="87641" cy="87641"/>
            </a:xfrm>
            <a:custGeom>
              <a:rect b="b" l="l" r="r" t="t"/>
              <a:pathLst>
                <a:path extrusionOk="0" h="2756" w="2756">
                  <a:moveTo>
                    <a:pt x="1394" y="1"/>
                  </a:moveTo>
                  <a:cubicBezTo>
                    <a:pt x="634" y="1"/>
                    <a:pt x="0" y="602"/>
                    <a:pt x="0" y="1363"/>
                  </a:cubicBezTo>
                  <a:cubicBezTo>
                    <a:pt x="0" y="2123"/>
                    <a:pt x="634" y="2756"/>
                    <a:pt x="1394" y="2756"/>
                  </a:cubicBezTo>
                  <a:cubicBezTo>
                    <a:pt x="2154" y="2756"/>
                    <a:pt x="2755" y="2123"/>
                    <a:pt x="2755" y="1363"/>
                  </a:cubicBezTo>
                  <a:cubicBezTo>
                    <a:pt x="2755" y="602"/>
                    <a:pt x="2154" y="1"/>
                    <a:pt x="1394" y="1"/>
                  </a:cubicBezTo>
                  <a:close/>
                </a:path>
              </a:pathLst>
            </a:custGeom>
            <a:solidFill>
              <a:srgbClr val="F2B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33c29053890_3_674"/>
            <p:cNvSpPr/>
            <p:nvPr/>
          </p:nvSpPr>
          <p:spPr>
            <a:xfrm>
              <a:off x="763376" y="1545144"/>
              <a:ext cx="76574" cy="76543"/>
            </a:xfrm>
            <a:custGeom>
              <a:rect b="b" l="l" r="r" t="t"/>
              <a:pathLst>
                <a:path extrusionOk="0" h="2407" w="2408">
                  <a:moveTo>
                    <a:pt x="1204" y="0"/>
                  </a:moveTo>
                  <a:cubicBezTo>
                    <a:pt x="539" y="0"/>
                    <a:pt x="0" y="538"/>
                    <a:pt x="0" y="1204"/>
                  </a:cubicBezTo>
                  <a:cubicBezTo>
                    <a:pt x="0" y="1869"/>
                    <a:pt x="539" y="2407"/>
                    <a:pt x="1204" y="2407"/>
                  </a:cubicBezTo>
                  <a:cubicBezTo>
                    <a:pt x="1869" y="2407"/>
                    <a:pt x="2407" y="1869"/>
                    <a:pt x="2407" y="1204"/>
                  </a:cubicBezTo>
                  <a:cubicBezTo>
                    <a:pt x="2407" y="538"/>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g33c29053890_3_674"/>
          <p:cNvSpPr/>
          <p:nvPr/>
        </p:nvSpPr>
        <p:spPr>
          <a:xfrm>
            <a:off x="783505" y="906218"/>
            <a:ext cx="330370" cy="298984"/>
          </a:xfrm>
          <a:custGeom>
            <a:rect b="b" l="l" r="r" t="t"/>
            <a:pathLst>
              <a:path extrusionOk="0" h="9402" w="10389">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1</a:t>
            </a:r>
            <a:endParaRPr sz="1600">
              <a:solidFill>
                <a:srgbClr val="FFFFFF"/>
              </a:solidFill>
              <a:latin typeface="Fira Sans"/>
              <a:ea typeface="Fira Sans"/>
              <a:cs typeface="Fira Sans"/>
              <a:sym typeface="Fira Sans"/>
            </a:endParaRPr>
          </a:p>
        </p:txBody>
      </p:sp>
      <p:sp>
        <p:nvSpPr>
          <p:cNvPr id="1115" name="Google Shape;1115;g33c29053890_3_674"/>
          <p:cNvSpPr/>
          <p:nvPr/>
        </p:nvSpPr>
        <p:spPr>
          <a:xfrm>
            <a:off x="1631452" y="3096641"/>
            <a:ext cx="330370" cy="298856"/>
          </a:xfrm>
          <a:custGeom>
            <a:rect b="b" l="l" r="r" t="t"/>
            <a:pathLst>
              <a:path extrusionOk="0" h="9398" w="10389">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2</a:t>
            </a:r>
            <a:endParaRPr sz="1600">
              <a:solidFill>
                <a:srgbClr val="FFFFFF"/>
              </a:solidFill>
              <a:latin typeface="Fira Sans"/>
              <a:ea typeface="Fira Sans"/>
              <a:cs typeface="Fira Sans"/>
              <a:sym typeface="Fira Sans"/>
            </a:endParaRPr>
          </a:p>
        </p:txBody>
      </p:sp>
      <p:sp>
        <p:nvSpPr>
          <p:cNvPr id="1116" name="Google Shape;1116;g33c29053890_3_674"/>
          <p:cNvSpPr/>
          <p:nvPr/>
        </p:nvSpPr>
        <p:spPr>
          <a:xfrm>
            <a:off x="5260977" y="3020823"/>
            <a:ext cx="330338" cy="298475"/>
          </a:xfrm>
          <a:custGeom>
            <a:rect b="b" l="l" r="r" t="t"/>
            <a:pathLst>
              <a:path extrusionOk="0" h="9386" w="10388">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4</a:t>
            </a:r>
            <a:endParaRPr sz="1600">
              <a:solidFill>
                <a:srgbClr val="FFFFFF"/>
              </a:solidFill>
              <a:latin typeface="Fira Sans"/>
              <a:ea typeface="Fira Sans"/>
              <a:cs typeface="Fira Sans"/>
              <a:sym typeface="Fira Sans"/>
            </a:endParaRPr>
          </a:p>
        </p:txBody>
      </p:sp>
      <p:sp>
        <p:nvSpPr>
          <p:cNvPr id="1117" name="Google Shape;1117;g33c29053890_3_674"/>
          <p:cNvSpPr/>
          <p:nvPr/>
        </p:nvSpPr>
        <p:spPr>
          <a:xfrm>
            <a:off x="3424050" y="906218"/>
            <a:ext cx="330370" cy="298984"/>
          </a:xfrm>
          <a:custGeom>
            <a:rect b="b" l="l" r="r" t="t"/>
            <a:pathLst>
              <a:path extrusionOk="0" h="9402" w="10389">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3</a:t>
            </a:r>
            <a:endParaRPr sz="1600">
              <a:solidFill>
                <a:srgbClr val="FFFFFF"/>
              </a:solidFill>
              <a:latin typeface="Fira Sans"/>
              <a:ea typeface="Fira Sans"/>
              <a:cs typeface="Fira Sans"/>
              <a:sym typeface="Fira Sans"/>
            </a:endParaRPr>
          </a:p>
        </p:txBody>
      </p:sp>
      <p:sp>
        <p:nvSpPr>
          <p:cNvPr id="1118" name="Google Shape;1118;g33c29053890_3_674"/>
          <p:cNvSpPr/>
          <p:nvPr/>
        </p:nvSpPr>
        <p:spPr>
          <a:xfrm>
            <a:off x="7120037" y="906600"/>
            <a:ext cx="329353" cy="298856"/>
          </a:xfrm>
          <a:custGeom>
            <a:rect b="b" l="l" r="r" t="t"/>
            <a:pathLst>
              <a:path extrusionOk="0" h="9398" w="10357">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5</a:t>
            </a:r>
            <a:endParaRPr sz="1600">
              <a:solidFill>
                <a:srgbClr val="FFFFFF"/>
              </a:solidFill>
              <a:latin typeface="Fira Sans"/>
              <a:ea typeface="Fira Sans"/>
              <a:cs typeface="Fira Sans"/>
              <a:sym typeface="Fira Sans"/>
            </a:endParaRPr>
          </a:p>
        </p:txBody>
      </p:sp>
      <p:sp>
        <p:nvSpPr>
          <p:cNvPr id="1119" name="Google Shape;1119;g33c29053890_3_674"/>
          <p:cNvSpPr/>
          <p:nvPr/>
        </p:nvSpPr>
        <p:spPr>
          <a:xfrm>
            <a:off x="8014316" y="3020823"/>
            <a:ext cx="329353" cy="298856"/>
          </a:xfrm>
          <a:custGeom>
            <a:rect b="b" l="l" r="r" t="t"/>
            <a:pathLst>
              <a:path extrusionOk="0" h="9398" w="10357">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a:ea typeface="Fira Sans"/>
                <a:cs typeface="Fira Sans"/>
                <a:sym typeface="Fira Sans"/>
              </a:rPr>
              <a:t>6</a:t>
            </a:r>
            <a:endParaRPr sz="1600">
              <a:solidFill>
                <a:srgbClr val="FFFFFF"/>
              </a:solidFill>
              <a:latin typeface="Fira Sans"/>
              <a:ea typeface="Fira Sans"/>
              <a:cs typeface="Fira Sans"/>
              <a:sym typeface="Fira Sans"/>
            </a:endParaRPr>
          </a:p>
        </p:txBody>
      </p:sp>
      <p:sp>
        <p:nvSpPr>
          <p:cNvPr id="1120" name="Google Shape;1120;g33c29053890_3_674"/>
          <p:cNvSpPr/>
          <p:nvPr/>
        </p:nvSpPr>
        <p:spPr>
          <a:xfrm>
            <a:off x="898303" y="2664981"/>
            <a:ext cx="6074" cy="376703"/>
          </a:xfrm>
          <a:custGeom>
            <a:rect b="b" l="l" r="r" t="t"/>
            <a:pathLst>
              <a:path extrusionOk="0" h="11846" w="191">
                <a:moveTo>
                  <a:pt x="1" y="1"/>
                </a:moveTo>
                <a:lnTo>
                  <a:pt x="1" y="11845"/>
                </a:lnTo>
                <a:lnTo>
                  <a:pt x="191" y="11845"/>
                </a:lnTo>
                <a:lnTo>
                  <a:pt x="19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33c29053890_3_674"/>
          <p:cNvSpPr/>
          <p:nvPr/>
        </p:nvSpPr>
        <p:spPr>
          <a:xfrm>
            <a:off x="876170" y="3016466"/>
            <a:ext cx="51389" cy="32245"/>
          </a:xfrm>
          <a:custGeom>
            <a:rect b="b" l="l" r="r" t="t"/>
            <a:pathLst>
              <a:path extrusionOk="0" h="1014" w="1616">
                <a:moveTo>
                  <a:pt x="159" y="0"/>
                </a:moveTo>
                <a:lnTo>
                  <a:pt x="0" y="127"/>
                </a:lnTo>
                <a:lnTo>
                  <a:pt x="792" y="1014"/>
                </a:lnTo>
                <a:lnTo>
                  <a:pt x="1615" y="127"/>
                </a:lnTo>
                <a:lnTo>
                  <a:pt x="1457" y="0"/>
                </a:lnTo>
                <a:lnTo>
                  <a:pt x="792" y="729"/>
                </a:lnTo>
                <a:lnTo>
                  <a:pt x="159"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33c29053890_3_674"/>
          <p:cNvSpPr/>
          <p:nvPr/>
        </p:nvSpPr>
        <p:spPr>
          <a:xfrm>
            <a:off x="2688897" y="2670037"/>
            <a:ext cx="6074" cy="378674"/>
          </a:xfrm>
          <a:custGeom>
            <a:rect b="b" l="l" r="r" t="t"/>
            <a:pathLst>
              <a:path extrusionOk="0" h="11908" w="191">
                <a:moveTo>
                  <a:pt x="0" y="0"/>
                </a:moveTo>
                <a:lnTo>
                  <a:pt x="0" y="11908"/>
                </a:lnTo>
                <a:lnTo>
                  <a:pt x="191" y="11908"/>
                </a:lnTo>
                <a:lnTo>
                  <a:pt x="19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33c29053890_3_674"/>
          <p:cNvSpPr/>
          <p:nvPr/>
        </p:nvSpPr>
        <p:spPr>
          <a:xfrm>
            <a:off x="2665747" y="2662977"/>
            <a:ext cx="51389" cy="32245"/>
          </a:xfrm>
          <a:custGeom>
            <a:rect b="b" l="l" r="r" t="t"/>
            <a:pathLst>
              <a:path extrusionOk="0" h="1014" w="1616">
                <a:moveTo>
                  <a:pt x="823" y="1"/>
                </a:moveTo>
                <a:lnTo>
                  <a:pt x="0" y="887"/>
                </a:lnTo>
                <a:lnTo>
                  <a:pt x="158" y="1014"/>
                </a:lnTo>
                <a:lnTo>
                  <a:pt x="823" y="317"/>
                </a:lnTo>
                <a:lnTo>
                  <a:pt x="1489" y="1014"/>
                </a:lnTo>
                <a:lnTo>
                  <a:pt x="1615" y="887"/>
                </a:lnTo>
                <a:lnTo>
                  <a:pt x="823"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33c29053890_3_674"/>
          <p:cNvSpPr/>
          <p:nvPr/>
        </p:nvSpPr>
        <p:spPr>
          <a:xfrm>
            <a:off x="4484516" y="2664981"/>
            <a:ext cx="6074" cy="376703"/>
          </a:xfrm>
          <a:custGeom>
            <a:rect b="b" l="l" r="r" t="t"/>
            <a:pathLst>
              <a:path extrusionOk="0" h="11846" w="191">
                <a:moveTo>
                  <a:pt x="0" y="1"/>
                </a:moveTo>
                <a:lnTo>
                  <a:pt x="0" y="11845"/>
                </a:lnTo>
                <a:lnTo>
                  <a:pt x="190" y="11845"/>
                </a:lnTo>
                <a:lnTo>
                  <a:pt x="19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g33c29053890_3_674"/>
          <p:cNvSpPr/>
          <p:nvPr/>
        </p:nvSpPr>
        <p:spPr>
          <a:xfrm>
            <a:off x="4461366" y="3016466"/>
            <a:ext cx="51389" cy="32245"/>
          </a:xfrm>
          <a:custGeom>
            <a:rect b="b" l="l" r="r" t="t"/>
            <a:pathLst>
              <a:path extrusionOk="0" h="1014" w="1616">
                <a:moveTo>
                  <a:pt x="158" y="0"/>
                </a:moveTo>
                <a:lnTo>
                  <a:pt x="0" y="127"/>
                </a:lnTo>
                <a:lnTo>
                  <a:pt x="823" y="1014"/>
                </a:lnTo>
                <a:lnTo>
                  <a:pt x="1615" y="127"/>
                </a:lnTo>
                <a:lnTo>
                  <a:pt x="1488" y="0"/>
                </a:lnTo>
                <a:lnTo>
                  <a:pt x="823" y="729"/>
                </a:lnTo>
                <a:lnTo>
                  <a:pt x="158"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33c29053890_3_674"/>
          <p:cNvSpPr/>
          <p:nvPr/>
        </p:nvSpPr>
        <p:spPr>
          <a:xfrm>
            <a:off x="8175447" y="2558228"/>
            <a:ext cx="6074" cy="375685"/>
          </a:xfrm>
          <a:custGeom>
            <a:rect b="b" l="l" r="r" t="t"/>
            <a:pathLst>
              <a:path extrusionOk="0" h="11814" w="191">
                <a:moveTo>
                  <a:pt x="1" y="1"/>
                </a:moveTo>
                <a:lnTo>
                  <a:pt x="1" y="11813"/>
                </a:lnTo>
                <a:lnTo>
                  <a:pt x="191" y="11813"/>
                </a:lnTo>
                <a:lnTo>
                  <a:pt x="19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33c29053890_3_674"/>
          <p:cNvSpPr/>
          <p:nvPr/>
        </p:nvSpPr>
        <p:spPr>
          <a:xfrm>
            <a:off x="8153282" y="2909713"/>
            <a:ext cx="51389" cy="31259"/>
          </a:xfrm>
          <a:custGeom>
            <a:rect b="b" l="l" r="r" t="t"/>
            <a:pathLst>
              <a:path extrusionOk="0" h="983" w="1616">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33c29053890_3_674"/>
          <p:cNvSpPr/>
          <p:nvPr/>
        </p:nvSpPr>
        <p:spPr>
          <a:xfrm>
            <a:off x="6339537" y="2670037"/>
            <a:ext cx="6074" cy="378674"/>
          </a:xfrm>
          <a:custGeom>
            <a:rect b="b" l="l" r="r" t="t"/>
            <a:pathLst>
              <a:path extrusionOk="0" h="11908" w="191">
                <a:moveTo>
                  <a:pt x="1" y="0"/>
                </a:moveTo>
                <a:lnTo>
                  <a:pt x="1" y="11908"/>
                </a:lnTo>
                <a:lnTo>
                  <a:pt x="191" y="11908"/>
                </a:lnTo>
                <a:lnTo>
                  <a:pt x="19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33c29053890_3_674"/>
          <p:cNvSpPr/>
          <p:nvPr/>
        </p:nvSpPr>
        <p:spPr>
          <a:xfrm>
            <a:off x="6317405" y="2662977"/>
            <a:ext cx="51389" cy="32245"/>
          </a:xfrm>
          <a:custGeom>
            <a:rect b="b" l="l" r="r" t="t"/>
            <a:pathLst>
              <a:path extrusionOk="0" h="1014" w="1616">
                <a:moveTo>
                  <a:pt x="792" y="1"/>
                </a:moveTo>
                <a:lnTo>
                  <a:pt x="0" y="887"/>
                </a:lnTo>
                <a:lnTo>
                  <a:pt x="127" y="1014"/>
                </a:lnTo>
                <a:lnTo>
                  <a:pt x="792" y="317"/>
                </a:lnTo>
                <a:lnTo>
                  <a:pt x="1457" y="1014"/>
                </a:lnTo>
                <a:lnTo>
                  <a:pt x="1615" y="887"/>
                </a:lnTo>
                <a:lnTo>
                  <a:pt x="792"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33c29053890_3_674"/>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Partnerships &amp; Co Branding</a:t>
            </a:r>
            <a:endParaRPr sz="2500">
              <a:latin typeface="Fira Sans Medium"/>
              <a:ea typeface="Fira Sans Medium"/>
              <a:cs typeface="Fira Sans Medium"/>
              <a:sym typeface="Fira Sans Medium"/>
            </a:endParaRPr>
          </a:p>
        </p:txBody>
      </p:sp>
      <p:sp>
        <p:nvSpPr>
          <p:cNvPr id="1131" name="Google Shape;1131;g33c29053890_3_674"/>
          <p:cNvSpPr txBox="1"/>
          <p:nvPr/>
        </p:nvSpPr>
        <p:spPr>
          <a:xfrm>
            <a:off x="110275" y="2015725"/>
            <a:ext cx="2087400" cy="10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1100">
                <a:solidFill>
                  <a:schemeClr val="dk1"/>
                </a:solidFill>
                <a:latin typeface="Fira Sans"/>
                <a:ea typeface="Fira Sans"/>
                <a:cs typeface="Fira Sans"/>
                <a:sym typeface="Fira Sans"/>
              </a:rPr>
              <a:t>Smart Home Integration</a:t>
            </a:r>
            <a:endParaRPr b="1" sz="1100">
              <a:solidFill>
                <a:schemeClr val="dk1"/>
              </a:solidFill>
              <a:latin typeface="Fira Sans"/>
              <a:ea typeface="Fira Sans"/>
              <a:cs typeface="Fira Sans"/>
              <a:sym typeface="Fira Sans"/>
            </a:endParaRPr>
          </a:p>
          <a:p>
            <a:pPr indent="0" lvl="0" marL="0" rtl="0" algn="ctr">
              <a:spcBef>
                <a:spcPts val="1000"/>
              </a:spcBef>
              <a:spcAft>
                <a:spcPts val="1000"/>
              </a:spcAft>
              <a:buNone/>
            </a:pPr>
            <a:r>
              <a:rPr b="1" lang="en" sz="1100">
                <a:solidFill>
                  <a:schemeClr val="accent5"/>
                </a:solidFill>
                <a:latin typeface="Fira Sans"/>
                <a:ea typeface="Fira Sans"/>
                <a:cs typeface="Fira Sans"/>
                <a:sym typeface="Fira Sans"/>
              </a:rPr>
              <a:t> </a:t>
            </a:r>
            <a:r>
              <a:rPr b="1" lang="en" sz="1100">
                <a:solidFill>
                  <a:schemeClr val="accent5"/>
                </a:solidFill>
                <a:latin typeface="Fira Sans"/>
                <a:ea typeface="Fira Sans"/>
                <a:cs typeface="Fira Sans"/>
                <a:sym typeface="Fira Sans"/>
              </a:rPr>
              <a:t>Ring Alarm Security System, </a:t>
            </a:r>
            <a:r>
              <a:rPr b="1" lang="en" sz="1100">
                <a:solidFill>
                  <a:schemeClr val="accent5"/>
                </a:solidFill>
                <a:latin typeface="Fira Sans"/>
                <a:ea typeface="Fira Sans"/>
                <a:cs typeface="Fira Sans"/>
                <a:sym typeface="Fira Sans"/>
              </a:rPr>
              <a:t>Samsung SmartThings</a:t>
            </a:r>
            <a:endParaRPr b="1" sz="1100">
              <a:solidFill>
                <a:schemeClr val="accent5"/>
              </a:solidFill>
              <a:latin typeface="Fira Sans"/>
              <a:ea typeface="Fira Sans"/>
              <a:cs typeface="Fira Sans"/>
              <a:sym typeface="Fira Sans"/>
            </a:endParaRPr>
          </a:p>
        </p:txBody>
      </p:sp>
      <p:sp>
        <p:nvSpPr>
          <p:cNvPr id="1132" name="Google Shape;1132;g33c29053890_3_674"/>
          <p:cNvSpPr txBox="1"/>
          <p:nvPr/>
        </p:nvSpPr>
        <p:spPr>
          <a:xfrm>
            <a:off x="783500" y="4161525"/>
            <a:ext cx="21648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Fira Sans"/>
                <a:ea typeface="Fira Sans"/>
                <a:cs typeface="Fira Sans"/>
                <a:sym typeface="Fira Sans"/>
              </a:rPr>
              <a:t>Home Insurance Companies</a:t>
            </a:r>
            <a:endParaRPr sz="11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b="1" sz="1100">
              <a:solidFill>
                <a:schemeClr val="accent5"/>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State Farm, Allstate, Geico, ADT, SimpliSafe</a:t>
            </a:r>
            <a:endParaRPr b="1" sz="1100">
              <a:solidFill>
                <a:schemeClr val="accent5"/>
              </a:solidFill>
              <a:latin typeface="Fira Sans"/>
              <a:ea typeface="Fira Sans"/>
              <a:cs typeface="Fira Sans"/>
              <a:sym typeface="Fira Sans"/>
            </a:endParaRPr>
          </a:p>
        </p:txBody>
      </p:sp>
      <p:sp>
        <p:nvSpPr>
          <p:cNvPr id="1133" name="Google Shape;1133;g33c29053890_3_674"/>
          <p:cNvSpPr txBox="1"/>
          <p:nvPr/>
        </p:nvSpPr>
        <p:spPr>
          <a:xfrm>
            <a:off x="2986550" y="2056375"/>
            <a:ext cx="1205400" cy="12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Fira Sans"/>
                <a:ea typeface="Fira Sans"/>
                <a:cs typeface="Fira Sans"/>
                <a:sym typeface="Fira Sans"/>
              </a:rPr>
              <a:t>Lifestyle &amp; Consumer</a:t>
            </a:r>
            <a:r>
              <a:rPr lang="en" sz="1100">
                <a:solidFill>
                  <a:schemeClr val="dk1"/>
                </a:solidFill>
                <a:latin typeface="Fira Sans"/>
                <a:ea typeface="Fira Sans"/>
                <a:cs typeface="Fira Sans"/>
                <a:sym typeface="Fira Sans"/>
              </a:rPr>
              <a:t> </a:t>
            </a:r>
            <a:endParaRPr sz="11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sz="1100">
              <a:solidFill>
                <a:srgbClr val="9900FF"/>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Pet Brands </a:t>
            </a:r>
            <a:endParaRPr b="1" sz="1100">
              <a:solidFill>
                <a:schemeClr val="accent5"/>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Airbnb </a:t>
            </a:r>
            <a:endParaRPr b="1" sz="1100">
              <a:solidFill>
                <a:schemeClr val="accent5"/>
              </a:solidFill>
              <a:latin typeface="Fira Sans"/>
              <a:ea typeface="Fira Sans"/>
              <a:cs typeface="Fira Sans"/>
              <a:sym typeface="Fira Sans"/>
            </a:endParaRPr>
          </a:p>
        </p:txBody>
      </p:sp>
      <p:sp>
        <p:nvSpPr>
          <p:cNvPr id="1134" name="Google Shape;1134;g33c29053890_3_674"/>
          <p:cNvSpPr txBox="1"/>
          <p:nvPr/>
        </p:nvSpPr>
        <p:spPr>
          <a:xfrm>
            <a:off x="6682025" y="2056375"/>
            <a:ext cx="1205400" cy="11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Fira Sans"/>
                <a:ea typeface="Fira Sans"/>
                <a:cs typeface="Fira Sans"/>
                <a:sym typeface="Fira Sans"/>
              </a:rPr>
              <a:t>Retail &amp; </a:t>
            </a:r>
            <a:r>
              <a:rPr b="1" lang="en" sz="1100">
                <a:solidFill>
                  <a:schemeClr val="dk1"/>
                </a:solidFill>
                <a:latin typeface="Fira Sans"/>
                <a:ea typeface="Fira Sans"/>
                <a:cs typeface="Fira Sans"/>
                <a:sym typeface="Fira Sans"/>
              </a:rPr>
              <a:t>ECommerce</a:t>
            </a:r>
            <a:endParaRPr b="1" sz="11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b="1" sz="1100">
              <a:solidFill>
                <a:schemeClr val="dk1"/>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Best Buy, Home Depot, Lowe’s, IKEA</a:t>
            </a:r>
            <a:endParaRPr b="1" sz="1100">
              <a:solidFill>
                <a:schemeClr val="accent5"/>
              </a:solidFill>
              <a:latin typeface="Fira Sans"/>
              <a:ea typeface="Fira Sans"/>
              <a:cs typeface="Fira Sans"/>
              <a:sym typeface="Fira Sans"/>
            </a:endParaRPr>
          </a:p>
        </p:txBody>
      </p:sp>
      <p:sp>
        <p:nvSpPr>
          <p:cNvPr id="1135" name="Google Shape;1135;g33c29053890_3_674"/>
          <p:cNvSpPr txBox="1"/>
          <p:nvPr/>
        </p:nvSpPr>
        <p:spPr>
          <a:xfrm>
            <a:off x="4276550" y="4161525"/>
            <a:ext cx="2200800" cy="8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accent2"/>
                </a:solidFill>
                <a:latin typeface="Fira Sans"/>
                <a:ea typeface="Fira Sans"/>
                <a:cs typeface="Fira Sans"/>
                <a:sym typeface="Fira Sans"/>
              </a:rPr>
              <a:t>Content &amp; Brand Awareness </a:t>
            </a:r>
            <a:endParaRPr b="1" sz="1100">
              <a:solidFill>
                <a:schemeClr val="accent2"/>
              </a:solidFill>
              <a:latin typeface="Fira Sans"/>
              <a:ea typeface="Fira Sans"/>
              <a:cs typeface="Fira Sans"/>
              <a:sym typeface="Fira Sans"/>
            </a:endParaRPr>
          </a:p>
          <a:p>
            <a:pPr indent="0" lvl="0" marL="0" rtl="0" algn="ctr">
              <a:spcBef>
                <a:spcPts val="0"/>
              </a:spcBef>
              <a:spcAft>
                <a:spcPts val="0"/>
              </a:spcAft>
              <a:buNone/>
            </a:pPr>
            <a:r>
              <a:t/>
            </a:r>
            <a:endParaRPr b="1" sz="1100">
              <a:solidFill>
                <a:schemeClr val="accent5"/>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Netflix, Hulu, YouTube Originals  </a:t>
            </a:r>
            <a:endParaRPr b="1" sz="1100">
              <a:solidFill>
                <a:schemeClr val="accent5"/>
              </a:solidFill>
              <a:latin typeface="Fira Sans"/>
              <a:ea typeface="Fira Sans"/>
              <a:cs typeface="Fira Sans"/>
              <a:sym typeface="Fira Sans"/>
            </a:endParaRPr>
          </a:p>
        </p:txBody>
      </p:sp>
      <p:sp>
        <p:nvSpPr>
          <p:cNvPr id="1136" name="Google Shape;1136;g33c29053890_3_674"/>
          <p:cNvSpPr txBox="1"/>
          <p:nvPr/>
        </p:nvSpPr>
        <p:spPr>
          <a:xfrm>
            <a:off x="6789025" y="4161525"/>
            <a:ext cx="2255700" cy="9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Fira Sans"/>
                <a:ea typeface="Fira Sans"/>
                <a:cs typeface="Fira Sans"/>
                <a:sym typeface="Fira Sans"/>
              </a:rPr>
              <a:t>Cybersecurity packages</a:t>
            </a:r>
            <a:endParaRPr b="1" sz="11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b="1" sz="1100">
              <a:solidFill>
                <a:schemeClr val="accent5"/>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accent5"/>
                </a:solidFill>
                <a:latin typeface="Fira Sans"/>
                <a:ea typeface="Fira Sans"/>
                <a:cs typeface="Fira Sans"/>
                <a:sym typeface="Fira Sans"/>
              </a:rPr>
              <a:t>Co brand with Ring Protect Plan, Apple - HomeKit</a:t>
            </a:r>
            <a:endParaRPr b="1" sz="1100">
              <a:solidFill>
                <a:schemeClr val="accent5"/>
              </a:solidFill>
              <a:latin typeface="Fira Sans"/>
              <a:ea typeface="Fira Sans"/>
              <a:cs typeface="Fira Sans"/>
              <a:sym typeface="Fira Sans"/>
            </a:endParaRPr>
          </a:p>
          <a:p>
            <a:pPr indent="0" lvl="0" marL="0" rtl="0" algn="ctr">
              <a:spcBef>
                <a:spcPts val="0"/>
              </a:spcBef>
              <a:spcAft>
                <a:spcPts val="0"/>
              </a:spcAft>
              <a:buNone/>
            </a:pPr>
            <a:r>
              <a:t/>
            </a:r>
            <a:endParaRPr sz="1100">
              <a:solidFill>
                <a:schemeClr val="accent5"/>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g33d9d43a2aa_0_8"/>
          <p:cNvPicPr preferRelativeResize="0"/>
          <p:nvPr/>
        </p:nvPicPr>
        <p:blipFill>
          <a:blip r:embed="rId3">
            <a:alphaModFix/>
          </a:blip>
          <a:stretch>
            <a:fillRect/>
          </a:stretch>
        </p:blipFill>
        <p:spPr>
          <a:xfrm>
            <a:off x="92450" y="0"/>
            <a:ext cx="9051549" cy="5091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45" name="Shape 1145"/>
        <p:cNvGrpSpPr/>
        <p:nvPr/>
      </p:nvGrpSpPr>
      <p:grpSpPr>
        <a:xfrm>
          <a:off x="0" y="0"/>
          <a:ext cx="0" cy="0"/>
          <a:chOff x="0" y="0"/>
          <a:chExt cx="0" cy="0"/>
        </a:xfrm>
      </p:grpSpPr>
      <p:sp>
        <p:nvSpPr>
          <p:cNvPr id="1146" name="Google Shape;1146;p17"/>
          <p:cNvSpPr txBox="1"/>
          <p:nvPr/>
        </p:nvSpPr>
        <p:spPr>
          <a:xfrm>
            <a:off x="2591100" y="111225"/>
            <a:ext cx="3961800" cy="96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000000"/>
                </a:solidFill>
                <a:latin typeface="Fira Sans Medium"/>
                <a:ea typeface="Fira Sans Medium"/>
                <a:cs typeface="Fira Sans Medium"/>
                <a:sym typeface="Fira Sans Medium"/>
              </a:rPr>
              <a:t>Questions?</a:t>
            </a:r>
            <a:endParaRPr b="0" i="0" sz="3300" u="none" cap="none" strike="noStrike">
              <a:solidFill>
                <a:srgbClr val="000000"/>
              </a:solidFill>
              <a:latin typeface="Fira Sans Medium"/>
              <a:ea typeface="Fira Sans Medium"/>
              <a:cs typeface="Fira Sans Medium"/>
              <a:sym typeface="Fira Sans Medium"/>
            </a:endParaRPr>
          </a:p>
        </p:txBody>
      </p:sp>
      <p:pic>
        <p:nvPicPr>
          <p:cNvPr id="1147" name="Google Shape;1147;p17"/>
          <p:cNvPicPr preferRelativeResize="0"/>
          <p:nvPr/>
        </p:nvPicPr>
        <p:blipFill rotWithShape="1">
          <a:blip r:embed="rId3">
            <a:alphaModFix/>
          </a:blip>
          <a:srcRect b="0" l="0" r="0" t="0"/>
          <a:stretch/>
        </p:blipFill>
        <p:spPr>
          <a:xfrm>
            <a:off x="3079026" y="948175"/>
            <a:ext cx="2985925" cy="38801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g3359907f1d2_1_0"/>
          <p:cNvPicPr preferRelativeResize="0"/>
          <p:nvPr/>
        </p:nvPicPr>
        <p:blipFill>
          <a:blip r:embed="rId3">
            <a:alphaModFix/>
          </a:blip>
          <a:stretch>
            <a:fillRect/>
          </a:stretch>
        </p:blipFill>
        <p:spPr>
          <a:xfrm>
            <a:off x="0" y="0"/>
            <a:ext cx="9144000" cy="518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5" name="Shape 105"/>
        <p:cNvGrpSpPr/>
        <p:nvPr/>
      </p:nvGrpSpPr>
      <p:grpSpPr>
        <a:xfrm>
          <a:off x="0" y="0"/>
          <a:ext cx="0" cy="0"/>
          <a:chOff x="0" y="0"/>
          <a:chExt cx="0" cy="0"/>
        </a:xfrm>
      </p:grpSpPr>
      <p:sp>
        <p:nvSpPr>
          <p:cNvPr id="106" name="Google Shape;106;g33efb59a9dc_1_0"/>
          <p:cNvSpPr txBox="1"/>
          <p:nvPr/>
        </p:nvSpPr>
        <p:spPr>
          <a:xfrm>
            <a:off x="72150" y="219800"/>
            <a:ext cx="89622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What is the problem? </a:t>
            </a:r>
            <a:r>
              <a:rPr lang="en" sz="2800">
                <a:latin typeface="Fira Sans Medium"/>
                <a:ea typeface="Fira Sans Medium"/>
                <a:cs typeface="Fira Sans Medium"/>
                <a:sym typeface="Fira Sans Medium"/>
              </a:rPr>
              <a:t>What is our Product?</a:t>
            </a:r>
            <a:endParaRPr b="0" i="0" sz="2800" u="none" cap="none" strike="noStrike">
              <a:solidFill>
                <a:srgbClr val="000000"/>
              </a:solidFill>
              <a:latin typeface="Fira Sans Medium"/>
              <a:ea typeface="Fira Sans Medium"/>
              <a:cs typeface="Fira Sans Medium"/>
              <a:sym typeface="Fira Sans Medium"/>
            </a:endParaRPr>
          </a:p>
        </p:txBody>
      </p:sp>
      <p:pic>
        <p:nvPicPr>
          <p:cNvPr id="107" name="Google Shape;107;g33efb59a9dc_1_0"/>
          <p:cNvPicPr preferRelativeResize="0"/>
          <p:nvPr/>
        </p:nvPicPr>
        <p:blipFill rotWithShape="1">
          <a:blip r:embed="rId3">
            <a:alphaModFix/>
          </a:blip>
          <a:srcRect b="0" l="0" r="0" t="0"/>
          <a:stretch/>
        </p:blipFill>
        <p:spPr>
          <a:xfrm>
            <a:off x="7900500" y="4352200"/>
            <a:ext cx="1322650" cy="743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156" name="Shape 1156"/>
        <p:cNvGrpSpPr/>
        <p:nvPr/>
      </p:nvGrpSpPr>
      <p:grpSpPr>
        <a:xfrm>
          <a:off x="0" y="0"/>
          <a:ext cx="0" cy="0"/>
          <a:chOff x="0" y="0"/>
          <a:chExt cx="0" cy="0"/>
        </a:xfrm>
      </p:grpSpPr>
      <p:sp>
        <p:nvSpPr>
          <p:cNvPr id="1157" name="Google Shape;1157;p3"/>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Amazon - Ring</a:t>
            </a:r>
            <a:endParaRPr b="0" i="0" sz="2800" u="none" cap="none" strike="noStrike">
              <a:solidFill>
                <a:srgbClr val="000000"/>
              </a:solidFill>
              <a:latin typeface="Fira Sans Medium"/>
              <a:ea typeface="Fira Sans Medium"/>
              <a:cs typeface="Fira Sans Medium"/>
              <a:sym typeface="Fira Sans Medium"/>
            </a:endParaRPr>
          </a:p>
        </p:txBody>
      </p:sp>
      <p:sp>
        <p:nvSpPr>
          <p:cNvPr id="1158" name="Google Shape;1158;p3"/>
          <p:cNvSpPr txBox="1"/>
          <p:nvPr/>
        </p:nvSpPr>
        <p:spPr>
          <a:xfrm>
            <a:off x="5337079" y="1193150"/>
            <a:ext cx="28275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Medium"/>
              <a:ea typeface="Fira Sans Medium"/>
              <a:cs typeface="Fira Sans Medium"/>
              <a:sym typeface="Fira Sans Medium"/>
            </a:endParaRPr>
          </a:p>
        </p:txBody>
      </p:sp>
      <p:sp>
        <p:nvSpPr>
          <p:cNvPr id="1159" name="Google Shape;1159;p3"/>
          <p:cNvSpPr txBox="1"/>
          <p:nvPr/>
        </p:nvSpPr>
        <p:spPr>
          <a:xfrm>
            <a:off x="732225" y="1027700"/>
            <a:ext cx="6046500" cy="35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History</a:t>
            </a:r>
            <a:endParaRPr b="1" i="0" sz="2000" u="none" cap="none" strike="noStrike">
              <a:solidFill>
                <a:schemeClr val="dk1"/>
              </a:solidFill>
              <a:latin typeface="Arial"/>
              <a:ea typeface="Arial"/>
              <a:cs typeface="Arial"/>
              <a:sym typeface="Arial"/>
            </a:endParaRPr>
          </a:p>
          <a:p>
            <a:pPr indent="-330200" lvl="0" marL="457200" marR="0" rtl="0" algn="l">
              <a:lnSpc>
                <a:spcPct val="115000"/>
              </a:lnSpc>
              <a:spcBef>
                <a:spcPts val="120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Founded: </a:t>
            </a:r>
            <a:r>
              <a:rPr b="0" i="0" lang="en" sz="1600" u="none" cap="none" strike="noStrike">
                <a:solidFill>
                  <a:schemeClr val="dk1"/>
                </a:solidFill>
                <a:latin typeface="Arial"/>
                <a:ea typeface="Arial"/>
                <a:cs typeface="Arial"/>
                <a:sym typeface="Arial"/>
              </a:rPr>
              <a:t>2012 (originally as "Doorbot")</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Founder: </a:t>
            </a:r>
            <a:r>
              <a:rPr b="0" i="0" lang="en" sz="1600" u="none" cap="none" strike="noStrike">
                <a:solidFill>
                  <a:schemeClr val="dk1"/>
                </a:solidFill>
                <a:latin typeface="Arial"/>
                <a:ea typeface="Arial"/>
                <a:cs typeface="Arial"/>
                <a:sym typeface="Arial"/>
              </a:rPr>
              <a:t>Jamie Siminoff</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Acquired by: </a:t>
            </a:r>
            <a:r>
              <a:rPr b="0" i="0" lang="en" sz="1600" u="none" cap="none" strike="noStrike">
                <a:solidFill>
                  <a:schemeClr val="dk1"/>
                </a:solidFill>
                <a:latin typeface="Arial"/>
                <a:ea typeface="Arial"/>
                <a:cs typeface="Arial"/>
                <a:sym typeface="Arial"/>
              </a:rPr>
              <a:t>Amazon in 2018 for over $1 billion</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Industry: </a:t>
            </a:r>
            <a:r>
              <a:rPr b="0" i="0" lang="en" sz="1600" u="none" cap="none" strike="noStrike">
                <a:solidFill>
                  <a:schemeClr val="dk1"/>
                </a:solidFill>
                <a:latin typeface="Arial"/>
                <a:ea typeface="Arial"/>
                <a:cs typeface="Arial"/>
                <a:sym typeface="Arial"/>
              </a:rPr>
              <a:t>Smart Home Security and Internet of Things (IoT)</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Headquarters: </a:t>
            </a:r>
            <a:r>
              <a:rPr b="0" i="0" lang="en" sz="1600" u="none" cap="none" strike="noStrike">
                <a:solidFill>
                  <a:schemeClr val="dk1"/>
                </a:solidFill>
                <a:latin typeface="Arial"/>
                <a:ea typeface="Arial"/>
                <a:cs typeface="Arial"/>
                <a:sym typeface="Arial"/>
              </a:rPr>
              <a:t>Santa Monica, California, USA</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Parent Company</a:t>
            </a:r>
            <a:r>
              <a:rPr b="0" i="0" lang="en" sz="1600" u="none" cap="none" strike="noStrike">
                <a:solidFill>
                  <a:schemeClr val="dk1"/>
                </a:solidFill>
                <a:latin typeface="Arial"/>
                <a:ea typeface="Arial"/>
                <a:cs typeface="Arial"/>
                <a:sym typeface="Arial"/>
              </a:rPr>
              <a:t>: Amazon</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Mission &amp; Vision</a:t>
            </a:r>
            <a:endParaRPr b="1" i="0" sz="2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chemeClr val="dk1"/>
                </a:solidFill>
                <a:latin typeface="Arial"/>
                <a:ea typeface="Arial"/>
                <a:cs typeface="Arial"/>
                <a:sym typeface="Arial"/>
              </a:rPr>
              <a:t>Making neighborhoods safer with affordable, smart </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security solutions for a connected and protected future.</a:t>
            </a:r>
            <a:endParaRPr b="0" i="0" sz="1600" u="none" cap="none" strike="noStrike">
              <a:solidFill>
                <a:schemeClr val="dk1"/>
              </a:solidFill>
              <a:latin typeface="Arial"/>
              <a:ea typeface="Arial"/>
              <a:cs typeface="Arial"/>
              <a:sym typeface="Arial"/>
            </a:endParaRPr>
          </a:p>
        </p:txBody>
      </p:sp>
      <p:pic>
        <p:nvPicPr>
          <p:cNvPr id="1160" name="Google Shape;1160;p3"/>
          <p:cNvPicPr preferRelativeResize="0"/>
          <p:nvPr/>
        </p:nvPicPr>
        <p:blipFill rotWithShape="1">
          <a:blip r:embed="rId3">
            <a:alphaModFix/>
          </a:blip>
          <a:srcRect b="0" l="0" r="0" t="0"/>
          <a:stretch/>
        </p:blipFill>
        <p:spPr>
          <a:xfrm>
            <a:off x="7033126" y="238203"/>
            <a:ext cx="2282726" cy="1283999"/>
          </a:xfrm>
          <a:prstGeom prst="rect">
            <a:avLst/>
          </a:prstGeom>
          <a:noFill/>
          <a:ln>
            <a:noFill/>
          </a:ln>
        </p:spPr>
      </p:pic>
      <p:pic>
        <p:nvPicPr>
          <p:cNvPr id="1161" name="Google Shape;1161;p3"/>
          <p:cNvPicPr preferRelativeResize="0"/>
          <p:nvPr/>
        </p:nvPicPr>
        <p:blipFill rotWithShape="1">
          <a:blip r:embed="rId4">
            <a:alphaModFix/>
          </a:blip>
          <a:srcRect b="26759" l="2503" r="7753" t="8586"/>
          <a:stretch/>
        </p:blipFill>
        <p:spPr>
          <a:xfrm>
            <a:off x="5978225" y="3448750"/>
            <a:ext cx="2943325" cy="141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165" name="Shape 1165"/>
        <p:cNvGrpSpPr/>
        <p:nvPr/>
      </p:nvGrpSpPr>
      <p:grpSpPr>
        <a:xfrm>
          <a:off x="0" y="0"/>
          <a:ext cx="0" cy="0"/>
          <a:chOff x="0" y="0"/>
          <a:chExt cx="0" cy="0"/>
        </a:xfrm>
      </p:grpSpPr>
      <p:sp>
        <p:nvSpPr>
          <p:cNvPr id="1166" name="Google Shape;1166;g33c11669b5a_0_0"/>
          <p:cNvSpPr txBox="1"/>
          <p:nvPr/>
        </p:nvSpPr>
        <p:spPr>
          <a:xfrm>
            <a:off x="72150" y="219800"/>
            <a:ext cx="89622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What is the problem? </a:t>
            </a:r>
            <a:r>
              <a:rPr lang="en" sz="2800">
                <a:latin typeface="Fira Sans Medium"/>
                <a:ea typeface="Fira Sans Medium"/>
                <a:cs typeface="Fira Sans Medium"/>
                <a:sym typeface="Fira Sans Medium"/>
              </a:rPr>
              <a:t>What is our Product?</a:t>
            </a:r>
            <a:endParaRPr b="0" i="0" sz="2800" u="none" cap="none" strike="noStrike">
              <a:solidFill>
                <a:srgbClr val="000000"/>
              </a:solidFill>
              <a:latin typeface="Fira Sans Medium"/>
              <a:ea typeface="Fira Sans Medium"/>
              <a:cs typeface="Fira Sans Medium"/>
              <a:sym typeface="Fira Sans Medium"/>
            </a:endParaRPr>
          </a:p>
        </p:txBody>
      </p:sp>
      <p:pic>
        <p:nvPicPr>
          <p:cNvPr descr="Learn more and sign up here to be notified at launch: https://ring.com/announcements &#10;[US Only]&#10;&#10;Ever feel like you left the door unlocked, or forgot to turn off the stove? Do you receive a Ring Alarm alert and immediately want to see what’s happening? The Ring Always Home Cam is here to help. This compact, lightweight, autonomously flying indoor camera gives even greater visibility when you’re not home.&#10;&#10;Build Your Ring of Security: https://shop.ring.com/pages/security-system &#10;Get Ring for your whole home: https://shop.ring.com&#10;Tweet us at https://twitter.com/ring&#10;See more Ring stories at https://facebook.com/ring&#10;Follow us on https://instagram.com/ring&#10;For the latest news and tips on home security, visit https://blog.ring.com&#10;&#10;Ring provides effective, affordable whole-home security that works together to give you peace of mind. Upgrade your home security with Ring video doorbells, smart lighting, an alarm system and in 2021, an autonomously flying indoor security camera that gives you multiple viewpoints with one device. So no matter where you are, with Ring you’re always home. Check out the full line of Ring smart home security products at ring.com&#10;&#10;#Ring #RingAlwaysHomeCam #HomeSecuritySystem" id="1167" name="Google Shape;1167;g33c11669b5a_0_0" title="Next-Level Autonomously Flying Indoor Security Camera | Ring Always Home Cam">
            <a:hlinkClick r:id="rId3"/>
          </p:cNvPr>
          <p:cNvPicPr preferRelativeResize="0"/>
          <p:nvPr/>
        </p:nvPicPr>
        <p:blipFill>
          <a:blip r:embed="rId4">
            <a:alphaModFix/>
          </a:blip>
          <a:stretch>
            <a:fillRect/>
          </a:stretch>
        </p:blipFill>
        <p:spPr>
          <a:xfrm>
            <a:off x="1186150" y="1119300"/>
            <a:ext cx="6476725" cy="3643175"/>
          </a:xfrm>
          <a:prstGeom prst="rect">
            <a:avLst/>
          </a:prstGeom>
          <a:noFill/>
          <a:ln>
            <a:noFill/>
          </a:ln>
        </p:spPr>
      </p:pic>
      <p:pic>
        <p:nvPicPr>
          <p:cNvPr id="1168" name="Google Shape;1168;g33c11669b5a_0_0"/>
          <p:cNvPicPr preferRelativeResize="0"/>
          <p:nvPr/>
        </p:nvPicPr>
        <p:blipFill rotWithShape="1">
          <a:blip r:embed="rId5">
            <a:alphaModFix/>
          </a:blip>
          <a:srcRect b="0" l="0" r="0" t="0"/>
          <a:stretch/>
        </p:blipFill>
        <p:spPr>
          <a:xfrm>
            <a:off x="7830875" y="4296775"/>
            <a:ext cx="1380977" cy="776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172" name="Shape 1172"/>
        <p:cNvGrpSpPr/>
        <p:nvPr/>
      </p:nvGrpSpPr>
      <p:grpSpPr>
        <a:xfrm>
          <a:off x="0" y="0"/>
          <a:ext cx="0" cy="0"/>
          <a:chOff x="0" y="0"/>
          <a:chExt cx="0" cy="0"/>
        </a:xfrm>
      </p:grpSpPr>
      <p:sp>
        <p:nvSpPr>
          <p:cNvPr id="1173" name="Google Shape;1173;p2"/>
          <p:cNvSpPr txBox="1"/>
          <p:nvPr/>
        </p:nvSpPr>
        <p:spPr>
          <a:xfrm>
            <a:off x="717400" y="3352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What is the problem?</a:t>
            </a:r>
            <a:endParaRPr b="0" i="0" sz="2800" u="none" cap="none" strike="noStrike">
              <a:solidFill>
                <a:srgbClr val="000000"/>
              </a:solidFill>
              <a:latin typeface="Fira Sans Medium"/>
              <a:ea typeface="Fira Sans Medium"/>
              <a:cs typeface="Fira Sans Medium"/>
              <a:sym typeface="Fira Sans Medium"/>
            </a:endParaRPr>
          </a:p>
        </p:txBody>
      </p:sp>
      <p:sp>
        <p:nvSpPr>
          <p:cNvPr id="1174" name="Google Shape;1174;p2"/>
          <p:cNvSpPr txBox="1"/>
          <p:nvPr/>
        </p:nvSpPr>
        <p:spPr>
          <a:xfrm>
            <a:off x="444925" y="1240375"/>
            <a:ext cx="29310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831"/>
                </a:solidFill>
                <a:latin typeface="Fira Sans SemiBold"/>
                <a:ea typeface="Fira Sans SemiBold"/>
                <a:cs typeface="Fira Sans SemiBold"/>
                <a:sym typeface="Fira Sans SemiBold"/>
              </a:rPr>
              <a:t>Burglaries and Home Invasions</a:t>
            </a:r>
            <a:endParaRPr b="0" i="0" sz="1800" u="none" cap="none" strike="sngStrike">
              <a:solidFill>
                <a:srgbClr val="222831"/>
              </a:solidFill>
              <a:latin typeface="Fira Sans SemiBold"/>
              <a:ea typeface="Fira Sans SemiBold"/>
              <a:cs typeface="Fira Sans SemiBold"/>
              <a:sym typeface="Fira Sans SemiBold"/>
            </a:endParaRPr>
          </a:p>
        </p:txBody>
      </p:sp>
      <p:pic>
        <p:nvPicPr>
          <p:cNvPr id="1175" name="Google Shape;1175;p2"/>
          <p:cNvPicPr preferRelativeResize="0"/>
          <p:nvPr/>
        </p:nvPicPr>
        <p:blipFill rotWithShape="1">
          <a:blip r:embed="rId3">
            <a:alphaModFix/>
          </a:blip>
          <a:srcRect b="0" l="0" r="25278" t="0"/>
          <a:stretch/>
        </p:blipFill>
        <p:spPr>
          <a:xfrm>
            <a:off x="470675" y="2069275"/>
            <a:ext cx="3215877" cy="2118224"/>
          </a:xfrm>
          <a:prstGeom prst="rect">
            <a:avLst/>
          </a:prstGeom>
          <a:noFill/>
          <a:ln>
            <a:noFill/>
          </a:ln>
        </p:spPr>
      </p:pic>
      <p:pic>
        <p:nvPicPr>
          <p:cNvPr id="1176" name="Google Shape;1176;p2"/>
          <p:cNvPicPr preferRelativeResize="0"/>
          <p:nvPr/>
        </p:nvPicPr>
        <p:blipFill rotWithShape="1">
          <a:blip r:embed="rId4">
            <a:alphaModFix/>
          </a:blip>
          <a:srcRect b="45051" l="0" r="14922" t="0"/>
          <a:stretch/>
        </p:blipFill>
        <p:spPr>
          <a:xfrm>
            <a:off x="4201050" y="1164175"/>
            <a:ext cx="4747899" cy="1436275"/>
          </a:xfrm>
          <a:prstGeom prst="rect">
            <a:avLst/>
          </a:prstGeom>
          <a:noFill/>
          <a:ln>
            <a:noFill/>
          </a:ln>
        </p:spPr>
      </p:pic>
      <p:sp>
        <p:nvSpPr>
          <p:cNvPr id="1177" name="Google Shape;1177;p2"/>
          <p:cNvSpPr txBox="1"/>
          <p:nvPr/>
        </p:nvSpPr>
        <p:spPr>
          <a:xfrm>
            <a:off x="6751600" y="1971075"/>
            <a:ext cx="2050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Pet Monitoring</a:t>
            </a:r>
            <a:endParaRPr b="1" i="0" sz="1800" u="none" cap="none" strike="noStrike">
              <a:solidFill>
                <a:schemeClr val="dk1"/>
              </a:solidFill>
              <a:latin typeface="Fira Sans"/>
              <a:ea typeface="Fira Sans"/>
              <a:cs typeface="Fira Sans"/>
              <a:sym typeface="Fira Sans"/>
            </a:endParaRPr>
          </a:p>
        </p:txBody>
      </p:sp>
      <p:pic>
        <p:nvPicPr>
          <p:cNvPr id="1178" name="Google Shape;1178;p2"/>
          <p:cNvPicPr preferRelativeResize="0"/>
          <p:nvPr/>
        </p:nvPicPr>
        <p:blipFill rotWithShape="1">
          <a:blip r:embed="rId5">
            <a:alphaModFix/>
          </a:blip>
          <a:srcRect b="0" l="0" r="0" t="0"/>
          <a:stretch/>
        </p:blipFill>
        <p:spPr>
          <a:xfrm>
            <a:off x="4201050" y="2938424"/>
            <a:ext cx="4513425" cy="1642475"/>
          </a:xfrm>
          <a:prstGeom prst="rect">
            <a:avLst/>
          </a:prstGeom>
          <a:noFill/>
          <a:ln>
            <a:noFill/>
          </a:ln>
        </p:spPr>
      </p:pic>
      <p:sp>
        <p:nvSpPr>
          <p:cNvPr id="1179" name="Google Shape;1179;p2"/>
          <p:cNvSpPr txBox="1"/>
          <p:nvPr/>
        </p:nvSpPr>
        <p:spPr>
          <a:xfrm>
            <a:off x="5813200" y="3842000"/>
            <a:ext cx="1289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Asset </a:t>
            </a:r>
            <a:endParaRPr b="1"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Protection</a:t>
            </a:r>
            <a:endParaRPr b="1" i="0" sz="1800" u="none" cap="none" strike="noStrike">
              <a:solidFill>
                <a:schemeClr val="dk1"/>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183" name="Shape 1183"/>
        <p:cNvGrpSpPr/>
        <p:nvPr/>
      </p:nvGrpSpPr>
      <p:grpSpPr>
        <a:xfrm>
          <a:off x="0" y="0"/>
          <a:ext cx="0" cy="0"/>
          <a:chOff x="0" y="0"/>
          <a:chExt cx="0" cy="0"/>
        </a:xfrm>
      </p:grpSpPr>
      <p:sp>
        <p:nvSpPr>
          <p:cNvPr id="1184" name="Google Shape;1184;p4"/>
          <p:cNvSpPr txBox="1"/>
          <p:nvPr/>
        </p:nvSpPr>
        <p:spPr>
          <a:xfrm>
            <a:off x="1135675" y="1260275"/>
            <a:ext cx="17736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360° Autonomous Surveillance</a:t>
            </a:r>
            <a:endParaRPr b="0" i="0" sz="1500" u="none" cap="none" strike="noStrike">
              <a:solidFill>
                <a:srgbClr val="000000"/>
              </a:solidFill>
              <a:latin typeface="Fira Sans Medium"/>
              <a:ea typeface="Fira Sans Medium"/>
              <a:cs typeface="Fira Sans Medium"/>
              <a:sym typeface="Fira Sans Medium"/>
            </a:endParaRPr>
          </a:p>
        </p:txBody>
      </p:sp>
      <p:sp>
        <p:nvSpPr>
          <p:cNvPr id="1185" name="Google Shape;1185;p4"/>
          <p:cNvSpPr txBox="1"/>
          <p:nvPr/>
        </p:nvSpPr>
        <p:spPr>
          <a:xfrm>
            <a:off x="1135675" y="2455725"/>
            <a:ext cx="17736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Real-Time Monitoring with App Integration</a:t>
            </a:r>
            <a:endParaRPr b="0" i="0" sz="1500" u="none" cap="none" strike="noStrike">
              <a:solidFill>
                <a:srgbClr val="000000"/>
              </a:solidFill>
              <a:latin typeface="Fira Sans Medium"/>
              <a:ea typeface="Fira Sans Medium"/>
              <a:cs typeface="Fira Sans Medium"/>
              <a:sym typeface="Fira Sans Medium"/>
            </a:endParaRPr>
          </a:p>
        </p:txBody>
      </p:sp>
      <p:sp>
        <p:nvSpPr>
          <p:cNvPr id="1186" name="Google Shape;1186;p4"/>
          <p:cNvSpPr txBox="1"/>
          <p:nvPr/>
        </p:nvSpPr>
        <p:spPr>
          <a:xfrm>
            <a:off x="1135675" y="3621600"/>
            <a:ext cx="16368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Smart Motion Detection</a:t>
            </a:r>
            <a:endParaRPr b="0" i="0" sz="1500" u="none" cap="none" strike="noStrike">
              <a:solidFill>
                <a:srgbClr val="000000"/>
              </a:solidFill>
              <a:latin typeface="Fira Sans Medium"/>
              <a:ea typeface="Fira Sans Medium"/>
              <a:cs typeface="Fira Sans Medium"/>
              <a:sym typeface="Fira Sans Medium"/>
            </a:endParaRPr>
          </a:p>
        </p:txBody>
      </p:sp>
      <p:sp>
        <p:nvSpPr>
          <p:cNvPr id="1187" name="Google Shape;1187;p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Always Home Camera</a:t>
            </a:r>
            <a:endParaRPr b="0" i="0" sz="2800" u="none" cap="none" strike="noStrike">
              <a:solidFill>
                <a:srgbClr val="000000"/>
              </a:solidFill>
              <a:latin typeface="Fira Sans Medium"/>
              <a:ea typeface="Fira Sans Medium"/>
              <a:cs typeface="Fira Sans Medium"/>
              <a:sym typeface="Fira Sans Medium"/>
            </a:endParaRPr>
          </a:p>
        </p:txBody>
      </p:sp>
      <p:sp>
        <p:nvSpPr>
          <p:cNvPr id="1188" name="Google Shape;1188;p4"/>
          <p:cNvSpPr txBox="1"/>
          <p:nvPr/>
        </p:nvSpPr>
        <p:spPr>
          <a:xfrm>
            <a:off x="6447725" y="1285075"/>
            <a:ext cx="1484400" cy="73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Obstacle Avoidance</a:t>
            </a:r>
            <a:endParaRPr b="0" i="0" sz="1500" u="none" cap="none" strike="noStrike">
              <a:solidFill>
                <a:srgbClr val="000000"/>
              </a:solidFill>
              <a:latin typeface="Fira Sans Medium"/>
              <a:ea typeface="Fira Sans Medium"/>
              <a:cs typeface="Fira Sans Medium"/>
              <a:sym typeface="Fira Sans Medium"/>
            </a:endParaRPr>
          </a:p>
        </p:txBody>
      </p:sp>
      <p:sp>
        <p:nvSpPr>
          <p:cNvPr id="1189" name="Google Shape;1189;p4"/>
          <p:cNvSpPr txBox="1"/>
          <p:nvPr/>
        </p:nvSpPr>
        <p:spPr>
          <a:xfrm>
            <a:off x="6604300" y="2502225"/>
            <a:ext cx="1404000" cy="630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Advanced Privacy Controls</a:t>
            </a:r>
            <a:endParaRPr b="0" i="0" sz="1500" u="none" cap="none" strike="noStrike">
              <a:solidFill>
                <a:srgbClr val="000000"/>
              </a:solidFill>
              <a:latin typeface="Fira Sans Medium"/>
              <a:ea typeface="Fira Sans Medium"/>
              <a:cs typeface="Fira Sans Medium"/>
              <a:sym typeface="Fira Sans Medium"/>
            </a:endParaRPr>
          </a:p>
        </p:txBody>
      </p:sp>
      <p:sp>
        <p:nvSpPr>
          <p:cNvPr id="1190" name="Google Shape;1190;p4"/>
          <p:cNvSpPr txBox="1"/>
          <p:nvPr/>
        </p:nvSpPr>
        <p:spPr>
          <a:xfrm>
            <a:off x="6371500" y="3520800"/>
            <a:ext cx="1636800" cy="73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Tamper Detection and Anti-Theft Mode</a:t>
            </a:r>
            <a:endParaRPr b="0" i="0" sz="1500" u="none" cap="none" strike="noStrike">
              <a:solidFill>
                <a:srgbClr val="000000"/>
              </a:solidFill>
              <a:latin typeface="Fira Sans Medium"/>
              <a:ea typeface="Fira Sans Medium"/>
              <a:cs typeface="Fira Sans Medium"/>
              <a:sym typeface="Fira Sans Medium"/>
            </a:endParaRPr>
          </a:p>
        </p:txBody>
      </p:sp>
      <p:grpSp>
        <p:nvGrpSpPr>
          <p:cNvPr id="1191" name="Google Shape;1191;p4"/>
          <p:cNvGrpSpPr/>
          <p:nvPr/>
        </p:nvGrpSpPr>
        <p:grpSpPr>
          <a:xfrm>
            <a:off x="8056664" y="1361318"/>
            <a:ext cx="630131" cy="630131"/>
            <a:chOff x="6323089" y="1361318"/>
            <a:chExt cx="630131" cy="630131"/>
          </a:xfrm>
        </p:grpSpPr>
        <p:sp>
          <p:nvSpPr>
            <p:cNvPr id="1192" name="Google Shape;1192;p4"/>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4"/>
          <p:cNvGrpSpPr/>
          <p:nvPr/>
        </p:nvGrpSpPr>
        <p:grpSpPr>
          <a:xfrm>
            <a:off x="8056664" y="3637093"/>
            <a:ext cx="630131" cy="630130"/>
            <a:chOff x="6323089" y="3637093"/>
            <a:chExt cx="630131" cy="630130"/>
          </a:xfrm>
        </p:grpSpPr>
        <p:sp>
          <p:nvSpPr>
            <p:cNvPr id="1197" name="Google Shape;1197;p4"/>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4" name="Google Shape;1204;p4"/>
          <p:cNvGrpSpPr/>
          <p:nvPr/>
        </p:nvGrpSpPr>
        <p:grpSpPr>
          <a:xfrm>
            <a:off x="8056664" y="2499219"/>
            <a:ext cx="630131" cy="630104"/>
            <a:chOff x="6323089" y="2499219"/>
            <a:chExt cx="630131" cy="630104"/>
          </a:xfrm>
        </p:grpSpPr>
        <p:sp>
          <p:nvSpPr>
            <p:cNvPr id="1205" name="Google Shape;1205;p4"/>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0" name="Google Shape;1210;p4"/>
          <p:cNvGrpSpPr/>
          <p:nvPr/>
        </p:nvGrpSpPr>
        <p:grpSpPr>
          <a:xfrm>
            <a:off x="457201" y="1208918"/>
            <a:ext cx="630104" cy="630131"/>
            <a:chOff x="2190776" y="1361318"/>
            <a:chExt cx="630104" cy="630131"/>
          </a:xfrm>
        </p:grpSpPr>
        <p:sp>
          <p:nvSpPr>
            <p:cNvPr id="1211" name="Google Shape;1211;p4"/>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4"/>
          <p:cNvGrpSpPr/>
          <p:nvPr/>
        </p:nvGrpSpPr>
        <p:grpSpPr>
          <a:xfrm>
            <a:off x="457201" y="3560893"/>
            <a:ext cx="630104" cy="630130"/>
            <a:chOff x="2190776" y="3637093"/>
            <a:chExt cx="630104" cy="630130"/>
          </a:xfrm>
        </p:grpSpPr>
        <p:sp>
          <p:nvSpPr>
            <p:cNvPr id="1219" name="Google Shape;1219;p4"/>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4"/>
          <p:cNvGrpSpPr/>
          <p:nvPr/>
        </p:nvGrpSpPr>
        <p:grpSpPr>
          <a:xfrm>
            <a:off x="457201" y="2346819"/>
            <a:ext cx="630104" cy="630104"/>
            <a:chOff x="2190776" y="2499219"/>
            <a:chExt cx="630104" cy="630104"/>
          </a:xfrm>
        </p:grpSpPr>
        <p:sp>
          <p:nvSpPr>
            <p:cNvPr id="1224" name="Google Shape;1224;p4"/>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29" name="Google Shape;1229;p4"/>
          <p:cNvPicPr preferRelativeResize="0"/>
          <p:nvPr/>
        </p:nvPicPr>
        <p:blipFill rotWithShape="1">
          <a:blip r:embed="rId3">
            <a:alphaModFix/>
          </a:blip>
          <a:srcRect b="14987" l="16062" r="20300" t="13132"/>
          <a:stretch/>
        </p:blipFill>
        <p:spPr>
          <a:xfrm>
            <a:off x="3115904" y="1512875"/>
            <a:ext cx="3048996" cy="2584650"/>
          </a:xfrm>
          <a:prstGeom prst="rect">
            <a:avLst/>
          </a:prstGeom>
          <a:noFill/>
          <a:ln>
            <a:noFill/>
          </a:ln>
          <a:effectLst>
            <a:outerShdw blurRad="57150" rotWithShape="0" algn="bl" dir="48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233" name="Shape 1233"/>
        <p:cNvGrpSpPr/>
        <p:nvPr/>
      </p:nvGrpSpPr>
      <p:grpSpPr>
        <a:xfrm>
          <a:off x="0" y="0"/>
          <a:ext cx="0" cy="0"/>
          <a:chOff x="0" y="0"/>
          <a:chExt cx="0" cy="0"/>
        </a:xfrm>
      </p:grpSpPr>
      <p:grpSp>
        <p:nvGrpSpPr>
          <p:cNvPr id="1234" name="Google Shape;1234;p8"/>
          <p:cNvGrpSpPr/>
          <p:nvPr/>
        </p:nvGrpSpPr>
        <p:grpSpPr>
          <a:xfrm>
            <a:off x="1362964" y="879507"/>
            <a:ext cx="7348791" cy="3964981"/>
            <a:chOff x="524763" y="650873"/>
            <a:chExt cx="7628767" cy="4183352"/>
          </a:xfrm>
        </p:grpSpPr>
        <p:sp>
          <p:nvSpPr>
            <p:cNvPr id="1235" name="Google Shape;1235;p8"/>
            <p:cNvSpPr/>
            <p:nvPr/>
          </p:nvSpPr>
          <p:spPr>
            <a:xfrm>
              <a:off x="1106250" y="985900"/>
              <a:ext cx="3894087" cy="1331826"/>
            </a:xfrm>
            <a:custGeom>
              <a:rect b="b" l="l" r="r" t="t"/>
              <a:pathLst>
                <a:path extrusionOk="0" h="41519" w="137856">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8"/>
            <p:cNvSpPr/>
            <p:nvPr/>
          </p:nvSpPr>
          <p:spPr>
            <a:xfrm>
              <a:off x="2874350" y="2425275"/>
              <a:ext cx="2083056" cy="418807"/>
            </a:xfrm>
            <a:custGeom>
              <a:rect b="b" l="l" r="r" t="t"/>
              <a:pathLst>
                <a:path extrusionOk="0" h="23024" w="195684">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8"/>
            <p:cNvSpPr/>
            <p:nvPr/>
          </p:nvSpPr>
          <p:spPr>
            <a:xfrm>
              <a:off x="4902687" y="2331674"/>
              <a:ext cx="267206" cy="226563"/>
            </a:xfrm>
            <a:custGeom>
              <a:rect b="b" l="l" r="r" t="t"/>
              <a:pathLst>
                <a:path extrusionOk="0" h="7063" w="8330">
                  <a:moveTo>
                    <a:pt x="0" y="1"/>
                  </a:moveTo>
                  <a:lnTo>
                    <a:pt x="1489" y="3516"/>
                  </a:lnTo>
                  <a:lnTo>
                    <a:pt x="0" y="7063"/>
                  </a:lnTo>
                  <a:lnTo>
                    <a:pt x="0" y="7063"/>
                  </a:lnTo>
                  <a:lnTo>
                    <a:pt x="8329" y="3516"/>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8"/>
            <p:cNvSpPr/>
            <p:nvPr/>
          </p:nvSpPr>
          <p:spPr>
            <a:xfrm>
              <a:off x="2496100" y="3429050"/>
              <a:ext cx="2389389" cy="627663"/>
            </a:xfrm>
            <a:custGeom>
              <a:rect b="b" l="l" r="r" t="t"/>
              <a:pathLst>
                <a:path extrusionOk="0" h="41519" w="137856">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8"/>
            <p:cNvSpPr/>
            <p:nvPr/>
          </p:nvSpPr>
          <p:spPr>
            <a:xfrm>
              <a:off x="4800390" y="3925571"/>
              <a:ext cx="267206" cy="225537"/>
            </a:xfrm>
            <a:custGeom>
              <a:rect b="b" l="l" r="r" t="t"/>
              <a:pathLst>
                <a:path extrusionOk="0" h="7031" w="8330">
                  <a:moveTo>
                    <a:pt x="1" y="0"/>
                  </a:moveTo>
                  <a:lnTo>
                    <a:pt x="1489" y="3516"/>
                  </a:lnTo>
                  <a:lnTo>
                    <a:pt x="1" y="7031"/>
                  </a:lnTo>
                  <a:lnTo>
                    <a:pt x="8330" y="3516"/>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8"/>
            <p:cNvSpPr/>
            <p:nvPr/>
          </p:nvSpPr>
          <p:spPr>
            <a:xfrm>
              <a:off x="5507250" y="3476525"/>
              <a:ext cx="2642426" cy="971210"/>
            </a:xfrm>
            <a:custGeom>
              <a:rect b="b" l="l" r="r" t="t"/>
              <a:pathLst>
                <a:path extrusionOk="0" h="30277" w="5216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8"/>
            <p:cNvSpPr/>
            <p:nvPr/>
          </p:nvSpPr>
          <p:spPr>
            <a:xfrm>
              <a:off x="5095288" y="3476522"/>
              <a:ext cx="430769" cy="971210"/>
            </a:xfrm>
            <a:custGeom>
              <a:rect b="b" l="l" r="r" t="t"/>
              <a:pathLst>
                <a:path extrusionOk="0" h="30277" w="13429">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Fira Sans SemiBold"/>
                <a:ea typeface="Fira Sans SemiBold"/>
                <a:cs typeface="Fira Sans SemiBold"/>
                <a:sym typeface="Fira Sans SemiBold"/>
              </a:endParaRPr>
            </a:p>
          </p:txBody>
        </p:sp>
        <p:sp>
          <p:nvSpPr>
            <p:cNvPr id="1242" name="Google Shape;1242;p8"/>
            <p:cNvSpPr/>
            <p:nvPr/>
          </p:nvSpPr>
          <p:spPr>
            <a:xfrm>
              <a:off x="5622075" y="650875"/>
              <a:ext cx="2531455" cy="971210"/>
            </a:xfrm>
            <a:custGeom>
              <a:rect b="b" l="l" r="r" t="t"/>
              <a:pathLst>
                <a:path extrusionOk="0" h="30277" w="5216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Global Home Security Systems Market:</a:t>
              </a:r>
              <a:r>
                <a:rPr b="0" i="0" lang="en" sz="1000" u="none" cap="none" strike="noStrike">
                  <a:solidFill>
                    <a:schemeClr val="dk1"/>
                  </a:solidFill>
                  <a:latin typeface="Arial"/>
                  <a:ea typeface="Arial"/>
                  <a:cs typeface="Arial"/>
                  <a:sym typeface="Arial"/>
                </a:rPr>
                <a:t> Valued at </a:t>
              </a:r>
              <a:r>
                <a:rPr b="1" i="0" lang="en" sz="1000" u="none" cap="none" strike="noStrike">
                  <a:solidFill>
                    <a:schemeClr val="dk1"/>
                  </a:solidFill>
                  <a:latin typeface="Arial"/>
                  <a:ea typeface="Arial"/>
                  <a:cs typeface="Arial"/>
                  <a:sym typeface="Arial"/>
                </a:rPr>
                <a:t>$52.3 billion in 2021</a:t>
              </a:r>
              <a:r>
                <a:rPr b="0" i="0" lang="en" sz="1000" u="none" cap="none" strike="noStrike">
                  <a:solidFill>
                    <a:schemeClr val="dk1"/>
                  </a:solidFill>
                  <a:latin typeface="Arial"/>
                  <a:ea typeface="Arial"/>
                  <a:cs typeface="Arial"/>
                  <a:sym typeface="Arial"/>
                </a:rPr>
                <a:t>, projected to reach </a:t>
              </a:r>
              <a:r>
                <a:rPr b="1" i="0" lang="en" sz="1000" u="none" cap="none" strike="noStrike">
                  <a:solidFill>
                    <a:schemeClr val="dk1"/>
                  </a:solidFill>
                  <a:latin typeface="Arial"/>
                  <a:ea typeface="Arial"/>
                  <a:cs typeface="Arial"/>
                  <a:sym typeface="Arial"/>
                </a:rPr>
                <a:t>$84.4 billion by 2027</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243" name="Google Shape;1243;p8"/>
            <p:cNvSpPr/>
            <p:nvPr/>
          </p:nvSpPr>
          <p:spPr>
            <a:xfrm>
              <a:off x="5224588" y="650873"/>
              <a:ext cx="430769" cy="971210"/>
            </a:xfrm>
            <a:custGeom>
              <a:rect b="b" l="l" r="r" t="t"/>
              <a:pathLst>
                <a:path extrusionOk="0" h="30277" w="13429">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Fira Sans SemiBold"/>
                <a:ea typeface="Fira Sans SemiBold"/>
                <a:cs typeface="Fira Sans SemiBold"/>
                <a:sym typeface="Fira Sans SemiBold"/>
              </a:endParaRPr>
            </a:p>
          </p:txBody>
        </p:sp>
        <p:sp>
          <p:nvSpPr>
            <p:cNvPr id="1244" name="Google Shape;1244;p8"/>
            <p:cNvSpPr/>
            <p:nvPr/>
          </p:nvSpPr>
          <p:spPr>
            <a:xfrm>
              <a:off x="5566722" y="1952350"/>
              <a:ext cx="2586771" cy="971210"/>
            </a:xfrm>
            <a:custGeom>
              <a:rect b="b" l="l" r="r" t="t"/>
              <a:pathLst>
                <a:path extrusionOk="0" h="30277" w="52129">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8"/>
            <p:cNvSpPr/>
            <p:nvPr/>
          </p:nvSpPr>
          <p:spPr>
            <a:xfrm>
              <a:off x="5135955" y="1959349"/>
              <a:ext cx="430769" cy="971210"/>
            </a:xfrm>
            <a:custGeom>
              <a:rect b="b" l="l" r="r" t="t"/>
              <a:pathLst>
                <a:path extrusionOk="0" h="30277" w="13429">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Fira Sans SemiBold"/>
                <a:ea typeface="Fira Sans SemiBold"/>
                <a:cs typeface="Fira Sans SemiBold"/>
                <a:sym typeface="Fira Sans SemiBold"/>
              </a:endParaRPr>
            </a:p>
          </p:txBody>
        </p:sp>
        <p:sp>
          <p:nvSpPr>
            <p:cNvPr id="1246" name="Google Shape;1246;p8"/>
            <p:cNvSpPr txBox="1"/>
            <p:nvPr/>
          </p:nvSpPr>
          <p:spPr>
            <a:xfrm>
              <a:off x="5507250" y="3545725"/>
              <a:ext cx="2450400" cy="83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Ring </a:t>
              </a:r>
              <a:r>
                <a:rPr b="0" i="0" lang="en" sz="1100" u="none" cap="none" strike="noStrike">
                  <a:solidFill>
                    <a:schemeClr val="dk1"/>
                  </a:solidFill>
                  <a:latin typeface="Arial"/>
                  <a:ea typeface="Arial"/>
                  <a:cs typeface="Arial"/>
                  <a:sym typeface="Arial"/>
                </a:rPr>
                <a:t>Market Share </a:t>
              </a:r>
              <a:r>
                <a:rPr b="1" i="0" lang="en" sz="1100" u="none" cap="none" strike="noStrike">
                  <a:solidFill>
                    <a:schemeClr val="dk1"/>
                  </a:solidFill>
                  <a:latin typeface="Arial"/>
                  <a:ea typeface="Arial"/>
                  <a:cs typeface="Arial"/>
                  <a:sym typeface="Arial"/>
                </a:rPr>
                <a:t>28%</a:t>
              </a:r>
              <a:r>
                <a:rPr b="0" i="0" lang="en" sz="1100" u="none" cap="none" strike="noStrike">
                  <a:solidFill>
                    <a:schemeClr val="dk1"/>
                  </a:solidFill>
                  <a:latin typeface="Arial"/>
                  <a:ea typeface="Arial"/>
                  <a:cs typeface="Arial"/>
                  <a:sym typeface="Arial"/>
                </a:rPr>
                <a:t> in the U.S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rPr b="1" i="0" lang="en" sz="1100" u="none" cap="none" strike="noStrike">
                  <a:solidFill>
                    <a:schemeClr val="dk1"/>
                  </a:solidFill>
                  <a:latin typeface="Arial"/>
                  <a:ea typeface="Arial"/>
                  <a:cs typeface="Arial"/>
                  <a:sym typeface="Arial"/>
                </a:rPr>
                <a:t>Growth Projection</a:t>
              </a:r>
              <a:r>
                <a:rPr b="0" i="0" lang="en" sz="1100" u="none" cap="none" strike="noStrike">
                  <a:solidFill>
                    <a:schemeClr val="dk1"/>
                  </a:solidFill>
                  <a:latin typeface="Arial"/>
                  <a:ea typeface="Arial"/>
                  <a:cs typeface="Arial"/>
                  <a:sym typeface="Arial"/>
                </a:rPr>
                <a:t>: Grow </a:t>
              </a:r>
              <a:r>
                <a:rPr b="1" i="0" lang="en" sz="1100" u="none" cap="none" strike="noStrike">
                  <a:solidFill>
                    <a:schemeClr val="dk1"/>
                  </a:solidFill>
                  <a:latin typeface="Arial"/>
                  <a:ea typeface="Arial"/>
                  <a:cs typeface="Arial"/>
                  <a:sym typeface="Arial"/>
                </a:rPr>
                <a:t>20.7%</a:t>
              </a:r>
              <a:r>
                <a:rPr b="0" i="0" lang="en" sz="1100" u="none" cap="none" strike="noStrike">
                  <a:solidFill>
                    <a:schemeClr val="dk1"/>
                  </a:solidFill>
                  <a:latin typeface="Arial"/>
                  <a:ea typeface="Arial"/>
                  <a:cs typeface="Arial"/>
                  <a:sym typeface="Arial"/>
                </a:rPr>
                <a:t> from 2025 to 2030 reaching </a:t>
              </a:r>
              <a:r>
                <a:rPr b="1" i="0" lang="en" sz="1100" u="none" cap="none" strike="noStrike">
                  <a:solidFill>
                    <a:schemeClr val="dk1"/>
                  </a:solidFill>
                  <a:latin typeface="Arial"/>
                  <a:ea typeface="Arial"/>
                  <a:cs typeface="Arial"/>
                  <a:sym typeface="Arial"/>
                </a:rPr>
                <a:t>~$30 billion</a:t>
              </a:r>
              <a:r>
                <a:rPr b="0" i="0" lang="en" sz="1100" u="none" cap="none" strike="noStrike">
                  <a:solidFill>
                    <a:schemeClr val="dk1"/>
                  </a:solidFill>
                  <a:latin typeface="Arial"/>
                  <a:ea typeface="Arial"/>
                  <a:cs typeface="Arial"/>
                  <a:sym typeface="Arial"/>
                </a:rPr>
                <a:t> by 2030</a:t>
              </a:r>
              <a:endParaRPr b="0" i="0" sz="1100" u="none" cap="none" strike="noStrike">
                <a:solidFill>
                  <a:schemeClr val="dk1"/>
                </a:solidFill>
                <a:latin typeface="Arial"/>
                <a:ea typeface="Arial"/>
                <a:cs typeface="Arial"/>
                <a:sym typeface="Arial"/>
              </a:endParaRPr>
            </a:p>
          </p:txBody>
        </p:sp>
        <p:sp>
          <p:nvSpPr>
            <p:cNvPr id="1247" name="Google Shape;1247;p8"/>
            <p:cNvSpPr txBox="1"/>
            <p:nvPr/>
          </p:nvSpPr>
          <p:spPr>
            <a:xfrm>
              <a:off x="6500075" y="4236325"/>
              <a:ext cx="1242300" cy="59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ira Sans"/>
                <a:ea typeface="Fira Sans"/>
                <a:cs typeface="Fira Sans"/>
                <a:sym typeface="Fira Sans"/>
              </a:endParaRPr>
            </a:p>
          </p:txBody>
        </p:sp>
        <p:sp>
          <p:nvSpPr>
            <p:cNvPr id="1248" name="Google Shape;1248;p8"/>
            <p:cNvSpPr txBox="1"/>
            <p:nvPr/>
          </p:nvSpPr>
          <p:spPr>
            <a:xfrm>
              <a:off x="5566725" y="2021550"/>
              <a:ext cx="2307000" cy="83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North America Home Security Systems Market</a:t>
              </a:r>
              <a:r>
                <a:rPr b="0" i="0" lang="en" sz="1100" u="none" cap="none" strike="noStrike">
                  <a:solidFill>
                    <a:schemeClr val="dk1"/>
                  </a:solidFill>
                  <a:latin typeface="Arial"/>
                  <a:ea typeface="Arial"/>
                  <a:cs typeface="Arial"/>
                  <a:sym typeface="Arial"/>
                </a:rPr>
                <a:t> is projected to reach </a:t>
              </a:r>
              <a:r>
                <a:rPr b="1" i="0" lang="en" sz="1100" u="none" cap="none" strike="noStrike">
                  <a:solidFill>
                    <a:schemeClr val="dk1"/>
                  </a:solidFill>
                  <a:latin typeface="Arial"/>
                  <a:ea typeface="Arial"/>
                  <a:cs typeface="Arial"/>
                  <a:sym typeface="Arial"/>
                </a:rPr>
                <a:t>$49.67 billion by 2032</a:t>
              </a:r>
              <a:endParaRPr b="0" i="0" sz="1200" u="none" cap="none" strike="noStrike">
                <a:solidFill>
                  <a:srgbClr val="000000"/>
                </a:solidFill>
                <a:latin typeface="Fira Sans"/>
                <a:ea typeface="Fira Sans"/>
                <a:cs typeface="Fira Sans"/>
                <a:sym typeface="Fira Sans"/>
              </a:endParaRPr>
            </a:p>
          </p:txBody>
        </p:sp>
        <p:sp>
          <p:nvSpPr>
            <p:cNvPr id="1249" name="Google Shape;1249;p8"/>
            <p:cNvSpPr/>
            <p:nvPr/>
          </p:nvSpPr>
          <p:spPr>
            <a:xfrm>
              <a:off x="524763" y="1771451"/>
              <a:ext cx="2959425" cy="24208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0" name="Google Shape;1250;p8"/>
            <p:cNvCxnSpPr/>
            <p:nvPr/>
          </p:nvCxnSpPr>
          <p:spPr>
            <a:xfrm flipH="1" rot="10800000">
              <a:off x="952782" y="2446374"/>
              <a:ext cx="2131800" cy="10200"/>
            </a:xfrm>
            <a:prstGeom prst="straightConnector1">
              <a:avLst/>
            </a:prstGeom>
            <a:noFill/>
            <a:ln cap="flat" cmpd="sng" w="9525">
              <a:solidFill>
                <a:schemeClr val="dk2"/>
              </a:solidFill>
              <a:prstDash val="solid"/>
              <a:round/>
              <a:headEnd len="sm" w="sm" type="none"/>
              <a:tailEnd len="sm" w="sm" type="none"/>
            </a:ln>
          </p:spPr>
        </p:cxnSp>
        <p:cxnSp>
          <p:nvCxnSpPr>
            <p:cNvPr id="1251" name="Google Shape;1251;p8"/>
            <p:cNvCxnSpPr/>
            <p:nvPr/>
          </p:nvCxnSpPr>
          <p:spPr>
            <a:xfrm flipH="1" rot="10800000">
              <a:off x="1371162" y="3146165"/>
              <a:ext cx="1368300" cy="9000"/>
            </a:xfrm>
            <a:prstGeom prst="straightConnector1">
              <a:avLst/>
            </a:prstGeom>
            <a:noFill/>
            <a:ln cap="flat" cmpd="sng" w="9525">
              <a:solidFill>
                <a:schemeClr val="dk2"/>
              </a:solidFill>
              <a:prstDash val="solid"/>
              <a:round/>
              <a:headEnd len="sm" w="sm" type="none"/>
              <a:tailEnd len="sm" w="sm" type="none"/>
            </a:ln>
          </p:spPr>
        </p:cxnSp>
        <p:sp>
          <p:nvSpPr>
            <p:cNvPr id="1252" name="Google Shape;1252;p8"/>
            <p:cNvSpPr/>
            <p:nvPr/>
          </p:nvSpPr>
          <p:spPr>
            <a:xfrm>
              <a:off x="4957390" y="921009"/>
              <a:ext cx="267206" cy="225537"/>
            </a:xfrm>
            <a:custGeom>
              <a:rect b="b" l="l" r="r" t="t"/>
              <a:pathLst>
                <a:path extrusionOk="0" h="7031" w="8330">
                  <a:moveTo>
                    <a:pt x="1" y="0"/>
                  </a:moveTo>
                  <a:lnTo>
                    <a:pt x="1489" y="3516"/>
                  </a:lnTo>
                  <a:lnTo>
                    <a:pt x="1" y="7031"/>
                  </a:lnTo>
                  <a:lnTo>
                    <a:pt x="8330" y="3516"/>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8"/>
            <p:cNvSpPr txBox="1"/>
            <p:nvPr/>
          </p:nvSpPr>
          <p:spPr>
            <a:xfrm>
              <a:off x="1616800" y="1859575"/>
              <a:ext cx="879300" cy="2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DD915E"/>
                  </a:solidFill>
                  <a:latin typeface="Arial"/>
                  <a:ea typeface="Arial"/>
                  <a:cs typeface="Arial"/>
                  <a:sym typeface="Arial"/>
                </a:rPr>
                <a:t>TAM</a:t>
              </a:r>
              <a:endParaRPr b="1" i="0" sz="2300" u="none" cap="none" strike="noStrike">
                <a:solidFill>
                  <a:srgbClr val="DD915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2"/>
                </a:solidFill>
                <a:latin typeface="Arial"/>
                <a:ea typeface="Arial"/>
                <a:cs typeface="Arial"/>
                <a:sym typeface="Arial"/>
              </a:endParaRPr>
            </a:p>
          </p:txBody>
        </p:sp>
        <p:sp>
          <p:nvSpPr>
            <p:cNvPr id="1254" name="Google Shape;1254;p8"/>
            <p:cNvSpPr txBox="1"/>
            <p:nvPr/>
          </p:nvSpPr>
          <p:spPr>
            <a:xfrm>
              <a:off x="1593225" y="2502875"/>
              <a:ext cx="879300" cy="2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2"/>
                  </a:solidFill>
                  <a:latin typeface="Arial"/>
                  <a:ea typeface="Arial"/>
                  <a:cs typeface="Arial"/>
                  <a:sym typeface="Arial"/>
                </a:rPr>
                <a:t>SAM</a:t>
              </a:r>
              <a:endParaRPr b="1" i="0" sz="23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2"/>
                </a:solidFill>
                <a:latin typeface="Arial"/>
                <a:ea typeface="Arial"/>
                <a:cs typeface="Arial"/>
                <a:sym typeface="Arial"/>
              </a:endParaRPr>
            </a:p>
          </p:txBody>
        </p:sp>
        <p:sp>
          <p:nvSpPr>
            <p:cNvPr id="1255" name="Google Shape;1255;p8"/>
            <p:cNvSpPr txBox="1"/>
            <p:nvPr/>
          </p:nvSpPr>
          <p:spPr>
            <a:xfrm>
              <a:off x="1569525" y="3174375"/>
              <a:ext cx="1077900" cy="226500"/>
            </a:xfrm>
            <a:prstGeom prst="rect">
              <a:avLst/>
            </a:prstGeom>
            <a:noFill/>
            <a:ln>
              <a:noFill/>
            </a:ln>
          </p:spPr>
          <p:txBody>
            <a:bodyPr anchorCtr="0" anchor="t" bIns="91425" lIns="91425" spcFirstLastPara="1" rIns="203500"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DD915E"/>
                  </a:solidFill>
                  <a:latin typeface="Arial"/>
                  <a:ea typeface="Arial"/>
                  <a:cs typeface="Arial"/>
                  <a:sym typeface="Arial"/>
                </a:rPr>
                <a:t>SOM</a:t>
              </a:r>
              <a:endParaRPr b="1" i="0" sz="21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2"/>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9" name="Shape 1259"/>
        <p:cNvGrpSpPr/>
        <p:nvPr/>
      </p:nvGrpSpPr>
      <p:grpSpPr>
        <a:xfrm>
          <a:off x="0" y="0"/>
          <a:ext cx="0" cy="0"/>
          <a:chOff x="0" y="0"/>
          <a:chExt cx="0" cy="0"/>
        </a:xfrm>
      </p:grpSpPr>
      <p:sp>
        <p:nvSpPr>
          <p:cNvPr id="1260" name="Google Shape;1260;p6"/>
          <p:cNvSpPr/>
          <p:nvPr/>
        </p:nvSpPr>
        <p:spPr>
          <a:xfrm>
            <a:off x="1112825" y="669575"/>
            <a:ext cx="1367400" cy="57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
          <p:cNvSpPr/>
          <p:nvPr/>
        </p:nvSpPr>
        <p:spPr>
          <a:xfrm>
            <a:off x="5479225" y="4262675"/>
            <a:ext cx="2433000" cy="1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
          <p:cNvSpPr txBox="1"/>
          <p:nvPr/>
        </p:nvSpPr>
        <p:spPr>
          <a:xfrm>
            <a:off x="3244150" y="47150"/>
            <a:ext cx="3084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2"/>
                </a:solidFill>
                <a:latin typeface="Arial"/>
                <a:ea typeface="Arial"/>
                <a:cs typeface="Arial"/>
                <a:sym typeface="Arial"/>
              </a:rPr>
              <a:t>Market Overview</a:t>
            </a:r>
            <a:endParaRPr b="1" i="0" sz="2300" u="none" cap="none" strike="noStrike">
              <a:solidFill>
                <a:schemeClr val="dk2"/>
              </a:solidFill>
              <a:latin typeface="Arial"/>
              <a:ea typeface="Arial"/>
              <a:cs typeface="Arial"/>
              <a:sym typeface="Arial"/>
            </a:endParaRPr>
          </a:p>
        </p:txBody>
      </p:sp>
      <p:pic>
        <p:nvPicPr>
          <p:cNvPr id="1263" name="Google Shape;1263;p6"/>
          <p:cNvPicPr preferRelativeResize="0"/>
          <p:nvPr/>
        </p:nvPicPr>
        <p:blipFill rotWithShape="1">
          <a:blip r:embed="rId3">
            <a:alphaModFix/>
          </a:blip>
          <a:srcRect b="0" l="0" r="0" t="0"/>
          <a:stretch/>
        </p:blipFill>
        <p:spPr>
          <a:xfrm>
            <a:off x="586350" y="752875"/>
            <a:ext cx="5007201" cy="3509800"/>
          </a:xfrm>
          <a:prstGeom prst="rect">
            <a:avLst/>
          </a:prstGeom>
          <a:noFill/>
          <a:ln>
            <a:noFill/>
          </a:ln>
        </p:spPr>
      </p:pic>
      <p:sp>
        <p:nvSpPr>
          <p:cNvPr id="1264" name="Google Shape;1264;p6"/>
          <p:cNvSpPr txBox="1"/>
          <p:nvPr/>
        </p:nvSpPr>
        <p:spPr>
          <a:xfrm>
            <a:off x="5861450" y="1859775"/>
            <a:ext cx="3000000" cy="2068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303036"/>
              </a:buClr>
              <a:buSzPts val="1200"/>
              <a:buFont typeface="Arial"/>
              <a:buChar char="●"/>
            </a:pPr>
            <a:r>
              <a:rPr b="0" i="0" lang="en" sz="1200" u="none" cap="none" strike="noStrike">
                <a:solidFill>
                  <a:srgbClr val="303036"/>
                </a:solidFill>
                <a:highlight>
                  <a:srgbClr val="FFFFFF"/>
                </a:highlight>
                <a:latin typeface="Arial"/>
                <a:ea typeface="Arial"/>
                <a:cs typeface="Arial"/>
                <a:sym typeface="Arial"/>
              </a:rPr>
              <a:t>The North America Home Security Systems Market Size was valued at USD 12.35 Billion in 2022.</a:t>
            </a:r>
            <a:endParaRPr b="0" i="0" sz="1200" u="none" cap="none" strike="noStrike">
              <a:solidFill>
                <a:srgbClr val="303036"/>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303036"/>
              </a:buClr>
              <a:buSzPts val="1200"/>
              <a:buFont typeface="Arial"/>
              <a:buChar char="●"/>
            </a:pPr>
            <a:r>
              <a:rPr b="0" i="0" lang="en" sz="1200" u="none" cap="none" strike="noStrike">
                <a:solidFill>
                  <a:srgbClr val="303036"/>
                </a:solidFill>
                <a:highlight>
                  <a:srgbClr val="FFFFFF"/>
                </a:highlight>
                <a:latin typeface="Arial"/>
                <a:ea typeface="Arial"/>
                <a:cs typeface="Arial"/>
                <a:sym typeface="Arial"/>
              </a:rPr>
              <a:t>The Market is Growing at a CAGR of 14.93% from 2022 to 2032.</a:t>
            </a:r>
            <a:endParaRPr b="0" i="0" sz="1200" u="none" cap="none" strike="noStrike">
              <a:solidFill>
                <a:srgbClr val="303036"/>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303036"/>
              </a:buClr>
              <a:buSzPts val="1200"/>
              <a:buFont typeface="Arial"/>
              <a:buChar char="●"/>
            </a:pPr>
            <a:r>
              <a:rPr b="0" i="0" lang="en" sz="1200" u="none" cap="none" strike="noStrike">
                <a:solidFill>
                  <a:srgbClr val="303036"/>
                </a:solidFill>
                <a:highlight>
                  <a:srgbClr val="FFFFFF"/>
                </a:highlight>
                <a:latin typeface="Arial"/>
                <a:ea typeface="Arial"/>
                <a:cs typeface="Arial"/>
                <a:sym typeface="Arial"/>
              </a:rPr>
              <a:t>The North America Home Security Systems Market Size is expected to reach USD 49.67 Billion by 2032.</a:t>
            </a:r>
            <a:endParaRPr b="0" i="0" sz="1200" u="none" cap="none" strike="noStrike">
              <a:solidFill>
                <a:srgbClr val="303036"/>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268" name="Shape 1268"/>
        <p:cNvGrpSpPr/>
        <p:nvPr/>
      </p:nvGrpSpPr>
      <p:grpSpPr>
        <a:xfrm>
          <a:off x="0" y="0"/>
          <a:ext cx="0" cy="0"/>
          <a:chOff x="0" y="0"/>
          <a:chExt cx="0" cy="0"/>
        </a:xfrm>
      </p:grpSpPr>
      <p:sp>
        <p:nvSpPr>
          <p:cNvPr id="1269" name="Google Shape;1269;g333308cca66_0_4"/>
          <p:cNvSpPr txBox="1"/>
          <p:nvPr/>
        </p:nvSpPr>
        <p:spPr>
          <a:xfrm>
            <a:off x="502500" y="1326800"/>
            <a:ext cx="14841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Demographic</a:t>
            </a:r>
            <a:endParaRPr b="0" i="0" sz="1500" u="none" cap="none" strike="noStrike">
              <a:solidFill>
                <a:srgbClr val="FFA66F"/>
              </a:solidFill>
              <a:latin typeface="Fira Sans Medium"/>
              <a:ea typeface="Fira Sans Medium"/>
              <a:cs typeface="Fira Sans Medium"/>
              <a:sym typeface="Fira Sans Medium"/>
            </a:endParaRPr>
          </a:p>
        </p:txBody>
      </p:sp>
      <p:sp>
        <p:nvSpPr>
          <p:cNvPr id="1270" name="Google Shape;1270;g333308cca66_0_4"/>
          <p:cNvSpPr txBox="1"/>
          <p:nvPr/>
        </p:nvSpPr>
        <p:spPr>
          <a:xfrm>
            <a:off x="502500" y="1578156"/>
            <a:ext cx="2297400" cy="29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000" u="none" cap="none" strike="noStrike">
                <a:solidFill>
                  <a:srgbClr val="741B47"/>
                </a:solidFill>
                <a:latin typeface="Arial"/>
                <a:ea typeface="Arial"/>
                <a:cs typeface="Arial"/>
                <a:sym typeface="Arial"/>
              </a:rPr>
              <a:t>Homeowners</a:t>
            </a:r>
            <a:r>
              <a:rPr b="1" lang="en" sz="1000">
                <a:solidFill>
                  <a:srgbClr val="741B47"/>
                </a:solidFill>
              </a:rPr>
              <a:t>, </a:t>
            </a:r>
            <a:r>
              <a:rPr b="1" i="0" lang="en" sz="1000" u="none" cap="none" strike="noStrike">
                <a:solidFill>
                  <a:srgbClr val="741B47"/>
                </a:solidFill>
                <a:latin typeface="Arial"/>
                <a:ea typeface="Arial"/>
                <a:cs typeface="Arial"/>
                <a:sym typeface="Arial"/>
              </a:rPr>
              <a:t>Millennials </a:t>
            </a:r>
            <a:endParaRPr b="0" i="0" sz="1400" u="none" cap="none" strike="noStrike">
              <a:solidFill>
                <a:srgbClr val="741B47"/>
              </a:solidFill>
              <a:latin typeface="Arial"/>
              <a:ea typeface="Arial"/>
              <a:cs typeface="Arial"/>
              <a:sym typeface="Arial"/>
            </a:endParaRPr>
          </a:p>
        </p:txBody>
      </p:sp>
      <p:sp>
        <p:nvSpPr>
          <p:cNvPr id="1271" name="Google Shape;1271;g333308cca66_0_4"/>
          <p:cNvSpPr txBox="1"/>
          <p:nvPr/>
        </p:nvSpPr>
        <p:spPr>
          <a:xfrm>
            <a:off x="550800" y="2343138"/>
            <a:ext cx="13875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Geographic</a:t>
            </a:r>
            <a:endParaRPr b="0" i="0" sz="1500" u="none" cap="none" strike="noStrike">
              <a:solidFill>
                <a:srgbClr val="30475E"/>
              </a:solidFill>
              <a:latin typeface="Fira Sans Medium"/>
              <a:ea typeface="Fira Sans Medium"/>
              <a:cs typeface="Fira Sans Medium"/>
              <a:sym typeface="Fira Sans Medium"/>
            </a:endParaRPr>
          </a:p>
        </p:txBody>
      </p:sp>
      <p:sp>
        <p:nvSpPr>
          <p:cNvPr id="1272" name="Google Shape;1272;g333308cca66_0_4"/>
          <p:cNvSpPr txBox="1"/>
          <p:nvPr/>
        </p:nvSpPr>
        <p:spPr>
          <a:xfrm>
            <a:off x="549000" y="2631751"/>
            <a:ext cx="20331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000"/>
              <a:buFont typeface="Arial"/>
              <a:buNone/>
            </a:pPr>
            <a:r>
              <a:rPr b="1" i="0" lang="en" sz="1000" u="none" cap="none" strike="noStrike">
                <a:solidFill>
                  <a:srgbClr val="741B47"/>
                </a:solidFill>
                <a:latin typeface="Arial"/>
                <a:ea typeface="Arial"/>
                <a:cs typeface="Arial"/>
                <a:sym typeface="Arial"/>
              </a:rPr>
              <a:t>Urban </a:t>
            </a:r>
            <a:r>
              <a:rPr b="1" lang="en" sz="1000">
                <a:solidFill>
                  <a:srgbClr val="741B47"/>
                </a:solidFill>
              </a:rPr>
              <a:t>&amp; </a:t>
            </a:r>
            <a:r>
              <a:rPr b="1" i="0" lang="en" sz="1000" u="none" cap="none" strike="noStrike">
                <a:solidFill>
                  <a:srgbClr val="741B47"/>
                </a:solidFill>
                <a:latin typeface="Arial"/>
                <a:ea typeface="Arial"/>
                <a:cs typeface="Arial"/>
                <a:sym typeface="Arial"/>
              </a:rPr>
              <a:t>Rural Areas</a:t>
            </a:r>
            <a:endParaRPr b="0" i="0" sz="1200" u="none" cap="none" strike="noStrike">
              <a:solidFill>
                <a:srgbClr val="741B47"/>
              </a:solidFill>
              <a:latin typeface="Fira Sans"/>
              <a:ea typeface="Fira Sans"/>
              <a:cs typeface="Fira Sans"/>
              <a:sym typeface="Fira Sans"/>
            </a:endParaRPr>
          </a:p>
        </p:txBody>
      </p:sp>
      <p:sp>
        <p:nvSpPr>
          <p:cNvPr id="1273" name="Google Shape;1273;g333308cca66_0_4"/>
          <p:cNvSpPr txBox="1"/>
          <p:nvPr/>
        </p:nvSpPr>
        <p:spPr>
          <a:xfrm>
            <a:off x="549004" y="3459438"/>
            <a:ext cx="11997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Behavioral</a:t>
            </a:r>
            <a:endParaRPr b="0" i="0" sz="1500" u="none" cap="none" strike="noStrike">
              <a:solidFill>
                <a:srgbClr val="C4C4C4"/>
              </a:solidFill>
              <a:latin typeface="Fira Sans Medium"/>
              <a:ea typeface="Fira Sans Medium"/>
              <a:cs typeface="Fira Sans Medium"/>
              <a:sym typeface="Fira Sans Medium"/>
            </a:endParaRPr>
          </a:p>
        </p:txBody>
      </p:sp>
      <p:sp>
        <p:nvSpPr>
          <p:cNvPr id="1274" name="Google Shape;1274;g333308cca66_0_4"/>
          <p:cNvSpPr txBox="1"/>
          <p:nvPr/>
        </p:nvSpPr>
        <p:spPr>
          <a:xfrm>
            <a:off x="502500" y="3758550"/>
            <a:ext cx="26208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741B47"/>
                </a:solidFill>
                <a:latin typeface="Arial"/>
                <a:ea typeface="Arial"/>
                <a:cs typeface="Arial"/>
                <a:sym typeface="Arial"/>
              </a:rPr>
              <a:t>Frequent Users </a:t>
            </a:r>
            <a:endParaRPr b="1" sz="1000">
              <a:solidFill>
                <a:srgbClr val="741B47"/>
              </a:solidFill>
            </a:endParaRPr>
          </a:p>
          <a:p>
            <a:pPr indent="0" lvl="0" marL="0" marR="0" rtl="0" algn="l">
              <a:lnSpc>
                <a:spcPct val="115000"/>
              </a:lnSpc>
              <a:spcBef>
                <a:spcPts val="0"/>
              </a:spcBef>
              <a:spcAft>
                <a:spcPts val="0"/>
              </a:spcAft>
              <a:buClr>
                <a:srgbClr val="000000"/>
              </a:buClr>
              <a:buSzPts val="1000"/>
              <a:buFont typeface="Arial"/>
              <a:buNone/>
            </a:pPr>
            <a:r>
              <a:rPr b="1" lang="en" sz="1000">
                <a:solidFill>
                  <a:srgbClr val="741B47"/>
                </a:solidFill>
              </a:rPr>
              <a:t>O</a:t>
            </a:r>
            <a:r>
              <a:rPr b="1" i="0" lang="en" sz="1000" u="none" cap="none" strike="noStrike">
                <a:solidFill>
                  <a:srgbClr val="741B47"/>
                </a:solidFill>
                <a:latin typeface="Arial"/>
                <a:ea typeface="Arial"/>
                <a:cs typeface="Arial"/>
                <a:sym typeface="Arial"/>
              </a:rPr>
              <a:t>ccasional Users</a:t>
            </a:r>
            <a:endParaRPr b="0" i="0" sz="1200" u="none" cap="none" strike="noStrike">
              <a:solidFill>
                <a:srgbClr val="741B47"/>
              </a:solidFill>
              <a:latin typeface="Fira Sans"/>
              <a:ea typeface="Fira Sans"/>
              <a:cs typeface="Fira Sans"/>
              <a:sym typeface="Fira Sans"/>
            </a:endParaRPr>
          </a:p>
        </p:txBody>
      </p:sp>
      <p:sp>
        <p:nvSpPr>
          <p:cNvPr id="1275" name="Google Shape;1275;g333308cca66_0_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Market Segmentation Analysis</a:t>
            </a:r>
            <a:endParaRPr b="0" i="0" sz="2800" u="none" cap="none" strike="noStrike">
              <a:solidFill>
                <a:srgbClr val="000000"/>
              </a:solidFill>
              <a:latin typeface="Fira Sans Medium"/>
              <a:ea typeface="Fira Sans Medium"/>
              <a:cs typeface="Fira Sans Medium"/>
              <a:sym typeface="Fira Sans Medium"/>
            </a:endParaRPr>
          </a:p>
        </p:txBody>
      </p:sp>
      <p:sp>
        <p:nvSpPr>
          <p:cNvPr id="1276" name="Google Shape;1276;g333308cca66_0_4"/>
          <p:cNvSpPr txBox="1"/>
          <p:nvPr/>
        </p:nvSpPr>
        <p:spPr>
          <a:xfrm>
            <a:off x="7043725" y="1326788"/>
            <a:ext cx="15642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Psychographic</a:t>
            </a:r>
            <a:endParaRPr b="0" i="0" sz="1500" u="none" cap="none" strike="noStrike">
              <a:solidFill>
                <a:srgbClr val="222831"/>
              </a:solidFill>
              <a:latin typeface="Fira Sans Medium"/>
              <a:ea typeface="Fira Sans Medium"/>
              <a:cs typeface="Fira Sans Medium"/>
              <a:sym typeface="Fira Sans Medium"/>
            </a:endParaRPr>
          </a:p>
        </p:txBody>
      </p:sp>
      <p:sp>
        <p:nvSpPr>
          <p:cNvPr id="1277" name="Google Shape;1277;g333308cca66_0_4"/>
          <p:cNvSpPr txBox="1"/>
          <p:nvPr/>
        </p:nvSpPr>
        <p:spPr>
          <a:xfrm>
            <a:off x="6327625" y="1666725"/>
            <a:ext cx="2237100" cy="581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1200"/>
              </a:spcBef>
              <a:spcAft>
                <a:spcPts val="1200"/>
              </a:spcAft>
              <a:buClr>
                <a:srgbClr val="000000"/>
              </a:buClr>
              <a:buSzPts val="1000"/>
              <a:buFont typeface="Arial"/>
              <a:buNone/>
            </a:pPr>
            <a:r>
              <a:rPr b="1" i="0" lang="en" sz="1000" u="none" cap="none" strike="noStrike">
                <a:solidFill>
                  <a:srgbClr val="741B47"/>
                </a:solidFill>
                <a:latin typeface="Arial"/>
                <a:ea typeface="Arial"/>
                <a:cs typeface="Arial"/>
                <a:sym typeface="Arial"/>
              </a:rPr>
              <a:t>Security-Conscious, Tech</a:t>
            </a:r>
            <a:r>
              <a:rPr b="1" lang="en" sz="1000">
                <a:solidFill>
                  <a:srgbClr val="741B47"/>
                </a:solidFill>
              </a:rPr>
              <a:t> </a:t>
            </a:r>
            <a:r>
              <a:rPr b="1" i="0" lang="en" sz="1000" u="none" cap="none" strike="noStrike">
                <a:solidFill>
                  <a:srgbClr val="741B47"/>
                </a:solidFill>
                <a:latin typeface="Arial"/>
                <a:ea typeface="Arial"/>
                <a:cs typeface="Arial"/>
                <a:sym typeface="Arial"/>
              </a:rPr>
              <a:t>Enthusiasts</a:t>
            </a:r>
            <a:endParaRPr b="0" i="0" sz="1200" u="none" cap="none" strike="noStrike">
              <a:solidFill>
                <a:srgbClr val="741B47"/>
              </a:solidFill>
              <a:latin typeface="Fira Sans"/>
              <a:ea typeface="Fira Sans"/>
              <a:cs typeface="Fira Sans"/>
              <a:sym typeface="Fira Sans"/>
            </a:endParaRPr>
          </a:p>
        </p:txBody>
      </p:sp>
      <p:sp>
        <p:nvSpPr>
          <p:cNvPr id="1278" name="Google Shape;1278;g333308cca66_0_4"/>
          <p:cNvSpPr txBox="1"/>
          <p:nvPr/>
        </p:nvSpPr>
        <p:spPr>
          <a:xfrm>
            <a:off x="7220425" y="2288613"/>
            <a:ext cx="13875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Usage</a:t>
            </a:r>
            <a:r>
              <a:rPr b="0" i="0" lang="en" sz="1500" u="none" cap="none" strike="noStrike">
                <a:solidFill>
                  <a:srgbClr val="C4C4C4"/>
                </a:solidFill>
                <a:latin typeface="Fira Sans Medium"/>
                <a:ea typeface="Fira Sans Medium"/>
                <a:cs typeface="Fira Sans Medium"/>
                <a:sym typeface="Fira Sans Medium"/>
              </a:rPr>
              <a:t> </a:t>
            </a:r>
            <a:r>
              <a:rPr b="0" i="0" lang="en" sz="1500" u="none" cap="none" strike="noStrike">
                <a:solidFill>
                  <a:srgbClr val="FFA66F"/>
                </a:solidFill>
                <a:latin typeface="Fira Sans Medium"/>
                <a:ea typeface="Fira Sans Medium"/>
                <a:cs typeface="Fira Sans Medium"/>
                <a:sym typeface="Fira Sans Medium"/>
              </a:rPr>
              <a:t>based</a:t>
            </a:r>
            <a:endParaRPr b="0" i="0" sz="1500" u="none" cap="none" strike="noStrike">
              <a:solidFill>
                <a:srgbClr val="C4C4C4"/>
              </a:solidFill>
              <a:latin typeface="Fira Sans Medium"/>
              <a:ea typeface="Fira Sans Medium"/>
              <a:cs typeface="Fira Sans Medium"/>
              <a:sym typeface="Fira Sans Medium"/>
            </a:endParaRPr>
          </a:p>
        </p:txBody>
      </p:sp>
      <p:sp>
        <p:nvSpPr>
          <p:cNvPr id="1279" name="Google Shape;1279;g333308cca66_0_4"/>
          <p:cNvSpPr txBox="1"/>
          <p:nvPr/>
        </p:nvSpPr>
        <p:spPr>
          <a:xfrm>
            <a:off x="6327625" y="2599500"/>
            <a:ext cx="2297400" cy="761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1200"/>
              </a:spcBef>
              <a:spcAft>
                <a:spcPts val="1200"/>
              </a:spcAft>
              <a:buClr>
                <a:srgbClr val="000000"/>
              </a:buClr>
              <a:buSzPts val="1000"/>
              <a:buFont typeface="Arial"/>
              <a:buNone/>
            </a:pPr>
            <a:r>
              <a:rPr b="1" i="0" lang="en" sz="1000" u="none" cap="none" strike="noStrike">
                <a:solidFill>
                  <a:srgbClr val="741B47"/>
                </a:solidFill>
                <a:latin typeface="Arial"/>
                <a:ea typeface="Arial"/>
                <a:cs typeface="Arial"/>
                <a:sym typeface="Arial"/>
              </a:rPr>
              <a:t>First-Time Home Buyers, Tech-Savvy Upgrading </a:t>
            </a:r>
            <a:r>
              <a:rPr b="1" lang="en" sz="1000">
                <a:solidFill>
                  <a:srgbClr val="741B47"/>
                </a:solidFill>
              </a:rPr>
              <a:t>old </a:t>
            </a:r>
            <a:r>
              <a:rPr b="1" i="0" lang="en" sz="1000" u="none" cap="none" strike="noStrike">
                <a:solidFill>
                  <a:srgbClr val="741B47"/>
                </a:solidFill>
                <a:latin typeface="Arial"/>
                <a:ea typeface="Arial"/>
                <a:cs typeface="Arial"/>
                <a:sym typeface="Arial"/>
              </a:rPr>
              <a:t>Security Systems</a:t>
            </a:r>
            <a:endParaRPr b="0" i="0" sz="1000" u="none" cap="none" strike="noStrike">
              <a:solidFill>
                <a:srgbClr val="741B47"/>
              </a:solidFill>
              <a:latin typeface="Fira Sans"/>
              <a:ea typeface="Fira Sans"/>
              <a:cs typeface="Fira Sans"/>
              <a:sym typeface="Fira Sans"/>
            </a:endParaRPr>
          </a:p>
        </p:txBody>
      </p:sp>
      <p:sp>
        <p:nvSpPr>
          <p:cNvPr id="1280" name="Google Shape;1280;g333308cca66_0_4"/>
          <p:cNvSpPr txBox="1"/>
          <p:nvPr/>
        </p:nvSpPr>
        <p:spPr>
          <a:xfrm>
            <a:off x="6814226" y="3528225"/>
            <a:ext cx="17937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FFA66F"/>
                </a:solidFill>
                <a:latin typeface="Fira Sans Medium"/>
                <a:ea typeface="Fira Sans Medium"/>
                <a:cs typeface="Fira Sans Medium"/>
                <a:sym typeface="Fira Sans Medium"/>
              </a:rPr>
              <a:t>Application</a:t>
            </a:r>
            <a:r>
              <a:rPr b="0" i="0" lang="en" sz="1500" u="none" cap="none" strike="noStrike">
                <a:solidFill>
                  <a:srgbClr val="30475E"/>
                </a:solidFill>
                <a:latin typeface="Fira Sans Medium"/>
                <a:ea typeface="Fira Sans Medium"/>
                <a:cs typeface="Fira Sans Medium"/>
                <a:sym typeface="Fira Sans Medium"/>
              </a:rPr>
              <a:t> </a:t>
            </a:r>
            <a:r>
              <a:rPr b="0" i="0" lang="en" sz="1500" u="none" cap="none" strike="noStrike">
                <a:solidFill>
                  <a:srgbClr val="FFA66F"/>
                </a:solidFill>
                <a:latin typeface="Fira Sans Medium"/>
                <a:ea typeface="Fira Sans Medium"/>
                <a:cs typeface="Fira Sans Medium"/>
                <a:sym typeface="Fira Sans Medium"/>
              </a:rPr>
              <a:t>based</a:t>
            </a:r>
            <a:r>
              <a:rPr b="0" i="0" lang="en" sz="1500" u="none" cap="none" strike="noStrike">
                <a:solidFill>
                  <a:srgbClr val="30475E"/>
                </a:solidFill>
                <a:latin typeface="Fira Sans Medium"/>
                <a:ea typeface="Fira Sans Medium"/>
                <a:cs typeface="Fira Sans Medium"/>
                <a:sym typeface="Fira Sans Medium"/>
              </a:rPr>
              <a:t> </a:t>
            </a:r>
            <a:endParaRPr b="0" i="0" sz="1500" u="none" cap="none" strike="noStrike">
              <a:solidFill>
                <a:srgbClr val="30475E"/>
              </a:solidFill>
              <a:latin typeface="Fira Sans Medium"/>
              <a:ea typeface="Fira Sans Medium"/>
              <a:cs typeface="Fira Sans Medium"/>
              <a:sym typeface="Fira Sans Medium"/>
            </a:endParaRPr>
          </a:p>
        </p:txBody>
      </p:sp>
      <p:sp>
        <p:nvSpPr>
          <p:cNvPr id="1281" name="Google Shape;1281;g333308cca66_0_4"/>
          <p:cNvSpPr txBox="1"/>
          <p:nvPr/>
        </p:nvSpPr>
        <p:spPr>
          <a:xfrm>
            <a:off x="6071125" y="3827325"/>
            <a:ext cx="2553900" cy="72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000"/>
              <a:buFont typeface="Arial"/>
              <a:buNone/>
            </a:pPr>
            <a:r>
              <a:rPr b="1" i="0" lang="en" sz="1000" u="none" cap="none" strike="noStrike">
                <a:solidFill>
                  <a:srgbClr val="741B47"/>
                </a:solidFill>
                <a:latin typeface="Arial"/>
                <a:ea typeface="Arial"/>
                <a:cs typeface="Arial"/>
                <a:sym typeface="Arial"/>
              </a:rPr>
              <a:t>Small Business</a:t>
            </a:r>
            <a:r>
              <a:rPr lang="en" sz="1000">
                <a:solidFill>
                  <a:srgbClr val="741B47"/>
                </a:solidFill>
              </a:rPr>
              <a:t> &amp;</a:t>
            </a:r>
            <a:r>
              <a:rPr b="0" i="0" lang="en" sz="1000" u="none" cap="none" strike="noStrike">
                <a:solidFill>
                  <a:srgbClr val="741B47"/>
                </a:solidFill>
                <a:latin typeface="Arial"/>
                <a:ea typeface="Arial"/>
                <a:cs typeface="Arial"/>
                <a:sym typeface="Arial"/>
              </a:rPr>
              <a:t> </a:t>
            </a:r>
            <a:r>
              <a:rPr b="1" i="0" lang="en" sz="1000" u="none" cap="none" strike="noStrike">
                <a:solidFill>
                  <a:srgbClr val="741B47"/>
                </a:solidFill>
                <a:latin typeface="Arial"/>
                <a:ea typeface="Arial"/>
                <a:cs typeface="Arial"/>
                <a:sym typeface="Arial"/>
              </a:rPr>
              <a:t>Property Owners, Insurance companies</a:t>
            </a:r>
            <a:endParaRPr b="0" i="0" sz="1200" u="none" cap="none" strike="noStrike">
              <a:solidFill>
                <a:srgbClr val="741B47"/>
              </a:solidFill>
              <a:latin typeface="Fira Sans"/>
              <a:ea typeface="Fira Sans"/>
              <a:cs typeface="Fira Sans"/>
              <a:sym typeface="Fira Sans"/>
            </a:endParaRPr>
          </a:p>
        </p:txBody>
      </p:sp>
      <p:sp>
        <p:nvSpPr>
          <p:cNvPr id="1282" name="Google Shape;1282;g333308cca66_0_4"/>
          <p:cNvSpPr txBox="1"/>
          <p:nvPr/>
        </p:nvSpPr>
        <p:spPr>
          <a:xfrm>
            <a:off x="2976350" y="3304800"/>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01</a:t>
            </a:r>
            <a:endParaRPr b="0" i="0" sz="2100" u="none" cap="none" strike="noStrike">
              <a:solidFill>
                <a:srgbClr val="FFFFFF"/>
              </a:solidFill>
              <a:latin typeface="Fira Sans"/>
              <a:ea typeface="Fira Sans"/>
              <a:cs typeface="Fira Sans"/>
              <a:sym typeface="Fira Sans"/>
            </a:endParaRPr>
          </a:p>
        </p:txBody>
      </p:sp>
      <p:sp>
        <p:nvSpPr>
          <p:cNvPr id="1283" name="Google Shape;1283;g333308cca66_0_4"/>
          <p:cNvSpPr txBox="1"/>
          <p:nvPr/>
        </p:nvSpPr>
        <p:spPr>
          <a:xfrm>
            <a:off x="2718400" y="2190800"/>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02</a:t>
            </a:r>
            <a:endParaRPr b="0" i="0" sz="2100" u="none" cap="none" strike="noStrike">
              <a:solidFill>
                <a:srgbClr val="FFFFFF"/>
              </a:solidFill>
              <a:latin typeface="Fira Sans"/>
              <a:ea typeface="Fira Sans"/>
              <a:cs typeface="Fira Sans"/>
              <a:sym typeface="Fira Sans"/>
            </a:endParaRPr>
          </a:p>
        </p:txBody>
      </p:sp>
      <p:sp>
        <p:nvSpPr>
          <p:cNvPr id="1284" name="Google Shape;1284;g333308cca66_0_4"/>
          <p:cNvSpPr txBox="1"/>
          <p:nvPr/>
        </p:nvSpPr>
        <p:spPr>
          <a:xfrm>
            <a:off x="3479250" y="1312275"/>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03</a:t>
            </a:r>
            <a:endParaRPr b="0" i="0" sz="2100" u="none" cap="none" strike="noStrike">
              <a:solidFill>
                <a:srgbClr val="FFFFFF"/>
              </a:solidFill>
              <a:latin typeface="Fira Sans"/>
              <a:ea typeface="Fira Sans"/>
              <a:cs typeface="Fira Sans"/>
              <a:sym typeface="Fira Sans"/>
            </a:endParaRPr>
          </a:p>
        </p:txBody>
      </p:sp>
      <p:sp>
        <p:nvSpPr>
          <p:cNvPr id="1285" name="Google Shape;1285;g333308cca66_0_4"/>
          <p:cNvSpPr txBox="1"/>
          <p:nvPr/>
        </p:nvSpPr>
        <p:spPr>
          <a:xfrm>
            <a:off x="4650450" y="1312275"/>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04</a:t>
            </a:r>
            <a:endParaRPr b="0" i="0" sz="2100" u="none" cap="none" strike="noStrike">
              <a:solidFill>
                <a:srgbClr val="FFFFFF"/>
              </a:solidFill>
              <a:latin typeface="Fira Sans"/>
              <a:ea typeface="Fira Sans"/>
              <a:cs typeface="Fira Sans"/>
              <a:sym typeface="Fira Sans"/>
            </a:endParaRPr>
          </a:p>
        </p:txBody>
      </p:sp>
      <p:sp>
        <p:nvSpPr>
          <p:cNvPr id="1286" name="Google Shape;1286;g333308cca66_0_4"/>
          <p:cNvSpPr txBox="1"/>
          <p:nvPr/>
        </p:nvSpPr>
        <p:spPr>
          <a:xfrm>
            <a:off x="5431950" y="2190800"/>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05</a:t>
            </a:r>
            <a:endParaRPr b="0" i="0" sz="2100" u="none" cap="none" strike="noStrike">
              <a:solidFill>
                <a:srgbClr val="FFFFFF"/>
              </a:solidFill>
              <a:latin typeface="Fira Sans"/>
              <a:ea typeface="Fira Sans"/>
              <a:cs typeface="Fira Sans"/>
              <a:sym typeface="Fira Sans"/>
            </a:endParaRPr>
          </a:p>
        </p:txBody>
      </p:sp>
      <p:sp>
        <p:nvSpPr>
          <p:cNvPr id="1287" name="Google Shape;1287;g333308cca66_0_4"/>
          <p:cNvSpPr txBox="1"/>
          <p:nvPr/>
        </p:nvSpPr>
        <p:spPr>
          <a:xfrm>
            <a:off x="5173975" y="3304800"/>
            <a:ext cx="5589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Fira Sans"/>
                <a:ea typeface="Fira Sans"/>
                <a:cs typeface="Fira Sans"/>
                <a:sym typeface="Fira Sans"/>
              </a:rPr>
              <a:t>06</a:t>
            </a:r>
            <a:endParaRPr b="0" i="0" sz="2100" u="none" cap="none" strike="noStrike">
              <a:solidFill>
                <a:srgbClr val="FFFFFF"/>
              </a:solidFill>
              <a:latin typeface="Fira Sans"/>
              <a:ea typeface="Fira Sans"/>
              <a:cs typeface="Fira Sans"/>
              <a:sym typeface="Fira Sans"/>
            </a:endParaRPr>
          </a:p>
        </p:txBody>
      </p:sp>
      <p:grpSp>
        <p:nvGrpSpPr>
          <p:cNvPr id="1288" name="Google Shape;1288;g333308cca66_0_4"/>
          <p:cNvGrpSpPr/>
          <p:nvPr/>
        </p:nvGrpSpPr>
        <p:grpSpPr>
          <a:xfrm>
            <a:off x="2602057" y="1095401"/>
            <a:ext cx="3496980" cy="3232734"/>
            <a:chOff x="2205550" y="1416550"/>
            <a:chExt cx="3190675" cy="2949575"/>
          </a:xfrm>
        </p:grpSpPr>
        <p:sp>
          <p:nvSpPr>
            <p:cNvPr id="1289" name="Google Shape;1289;g333308cca66_0_4"/>
            <p:cNvSpPr/>
            <p:nvPr/>
          </p:nvSpPr>
          <p:spPr>
            <a:xfrm>
              <a:off x="3142175" y="2075650"/>
              <a:ext cx="630225" cy="296925"/>
            </a:xfrm>
            <a:custGeom>
              <a:rect b="b" l="l" r="r" t="t"/>
              <a:pathLst>
                <a:path extrusionOk="0" h="11877" w="25209">
                  <a:moveTo>
                    <a:pt x="8741" y="0"/>
                  </a:moveTo>
                  <a:lnTo>
                    <a:pt x="0" y="11876"/>
                  </a:lnTo>
                  <a:lnTo>
                    <a:pt x="11369" y="11845"/>
                  </a:lnTo>
                  <a:cubicBezTo>
                    <a:pt x="14030" y="11845"/>
                    <a:pt x="16563" y="10768"/>
                    <a:pt x="18400" y="8836"/>
                  </a:cubicBezTo>
                  <a:lnTo>
                    <a:pt x="25209" y="1711"/>
                  </a:lnTo>
                  <a:lnTo>
                    <a:pt x="874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333308cca66_0_4"/>
            <p:cNvSpPr/>
            <p:nvPr/>
          </p:nvSpPr>
          <p:spPr>
            <a:xfrm>
              <a:off x="2647325" y="1417225"/>
              <a:ext cx="1125875" cy="893600"/>
            </a:xfrm>
            <a:custGeom>
              <a:rect b="b" l="l" r="r" t="t"/>
              <a:pathLst>
                <a:path extrusionOk="0" h="35744" w="45035">
                  <a:moveTo>
                    <a:pt x="40371" y="0"/>
                  </a:moveTo>
                  <a:cubicBezTo>
                    <a:pt x="40227" y="0"/>
                    <a:pt x="40082" y="7"/>
                    <a:pt x="39936" y="21"/>
                  </a:cubicBezTo>
                  <a:cubicBezTo>
                    <a:pt x="25241" y="1256"/>
                    <a:pt x="12320" y="7748"/>
                    <a:pt x="2091" y="17280"/>
                  </a:cubicBezTo>
                  <a:cubicBezTo>
                    <a:pt x="1" y="19212"/>
                    <a:pt x="159" y="22569"/>
                    <a:pt x="2408" y="24342"/>
                  </a:cubicBezTo>
                  <a:lnTo>
                    <a:pt x="16849" y="35743"/>
                  </a:lnTo>
                  <a:cubicBezTo>
                    <a:pt x="26668" y="24267"/>
                    <a:pt x="43920" y="24089"/>
                    <a:pt x="44983" y="24089"/>
                  </a:cubicBezTo>
                  <a:cubicBezTo>
                    <a:pt x="45017" y="24089"/>
                    <a:pt x="45034" y="24089"/>
                    <a:pt x="45034" y="24089"/>
                  </a:cubicBezTo>
                  <a:lnTo>
                    <a:pt x="45034" y="4676"/>
                  </a:lnTo>
                  <a:cubicBezTo>
                    <a:pt x="45034" y="2069"/>
                    <a:pt x="42908" y="0"/>
                    <a:pt x="4037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333308cca66_0_4"/>
            <p:cNvSpPr/>
            <p:nvPr/>
          </p:nvSpPr>
          <p:spPr>
            <a:xfrm>
              <a:off x="3050325" y="2004400"/>
              <a:ext cx="722075" cy="368175"/>
            </a:xfrm>
            <a:custGeom>
              <a:rect b="b" l="l" r="r" t="t"/>
              <a:pathLst>
                <a:path extrusionOk="0" h="14727" w="28883">
                  <a:moveTo>
                    <a:pt x="28845" y="0"/>
                  </a:moveTo>
                  <a:cubicBezTo>
                    <a:pt x="27910" y="0"/>
                    <a:pt x="9870" y="150"/>
                    <a:pt x="1" y="11654"/>
                  </a:cubicBezTo>
                  <a:lnTo>
                    <a:pt x="32" y="11686"/>
                  </a:lnTo>
                  <a:lnTo>
                    <a:pt x="3674" y="14726"/>
                  </a:lnTo>
                  <a:cubicBezTo>
                    <a:pt x="10230" y="8424"/>
                    <a:pt x="19097" y="4561"/>
                    <a:pt x="28883" y="4561"/>
                  </a:cubicBezTo>
                  <a:lnTo>
                    <a:pt x="28883" y="64"/>
                  </a:lnTo>
                  <a:lnTo>
                    <a:pt x="28883" y="0"/>
                  </a:lnTo>
                  <a:cubicBezTo>
                    <a:pt x="28883" y="0"/>
                    <a:pt x="28870" y="0"/>
                    <a:pt x="28845" y="0"/>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333308cca66_0_4"/>
            <p:cNvSpPr/>
            <p:nvPr/>
          </p:nvSpPr>
          <p:spPr>
            <a:xfrm>
              <a:off x="2951350" y="3125475"/>
              <a:ext cx="395900" cy="552650"/>
            </a:xfrm>
            <a:custGeom>
              <a:rect b="b" l="l" r="r" t="t"/>
              <a:pathLst>
                <a:path extrusionOk="0" h="22106" w="15836">
                  <a:moveTo>
                    <a:pt x="1" y="0"/>
                  </a:moveTo>
                  <a:lnTo>
                    <a:pt x="3675" y="15075"/>
                  </a:lnTo>
                  <a:lnTo>
                    <a:pt x="15835" y="22105"/>
                  </a:lnTo>
                  <a:lnTo>
                    <a:pt x="14347" y="11211"/>
                  </a:lnTo>
                  <a:cubicBezTo>
                    <a:pt x="13872" y="7791"/>
                    <a:pt x="11623" y="4877"/>
                    <a:pt x="8457" y="3547"/>
                  </a:cubicBezTo>
                  <a:lnTo>
                    <a:pt x="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333308cca66_0_4"/>
            <p:cNvSpPr/>
            <p:nvPr/>
          </p:nvSpPr>
          <p:spPr>
            <a:xfrm>
              <a:off x="2277600" y="3149225"/>
              <a:ext cx="1018975" cy="1122400"/>
            </a:xfrm>
            <a:custGeom>
              <a:rect b="b" l="l" r="r" t="t"/>
              <a:pathLst>
                <a:path extrusionOk="0" h="44896" w="40759">
                  <a:moveTo>
                    <a:pt x="22866" y="0"/>
                  </a:moveTo>
                  <a:lnTo>
                    <a:pt x="4181" y="4561"/>
                  </a:lnTo>
                  <a:cubicBezTo>
                    <a:pt x="1521" y="5226"/>
                    <a:pt x="1" y="7981"/>
                    <a:pt x="856" y="10578"/>
                  </a:cubicBezTo>
                  <a:cubicBezTo>
                    <a:pt x="5479" y="24702"/>
                    <a:pt x="14600" y="36261"/>
                    <a:pt x="26191" y="44115"/>
                  </a:cubicBezTo>
                  <a:cubicBezTo>
                    <a:pt x="26986" y="44646"/>
                    <a:pt x="27878" y="44895"/>
                    <a:pt x="28757" y="44895"/>
                  </a:cubicBezTo>
                  <a:cubicBezTo>
                    <a:pt x="30502" y="44895"/>
                    <a:pt x="32199" y="43911"/>
                    <a:pt x="33000" y="42183"/>
                  </a:cubicBezTo>
                  <a:lnTo>
                    <a:pt x="40759" y="25526"/>
                  </a:lnTo>
                  <a:cubicBezTo>
                    <a:pt x="26856" y="18463"/>
                    <a:pt x="22834" y="32"/>
                    <a:pt x="22834" y="32"/>
                  </a:cubicBezTo>
                  <a:lnTo>
                    <a:pt x="22897" y="32"/>
                  </a:lnTo>
                  <a:lnTo>
                    <a:pt x="22866"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333308cca66_0_4"/>
            <p:cNvSpPr/>
            <p:nvPr/>
          </p:nvSpPr>
          <p:spPr>
            <a:xfrm>
              <a:off x="2848425" y="3125475"/>
              <a:ext cx="498025" cy="661900"/>
            </a:xfrm>
            <a:custGeom>
              <a:rect b="b" l="l" r="r" t="t"/>
              <a:pathLst>
                <a:path extrusionOk="0" h="26476" w="19921">
                  <a:moveTo>
                    <a:pt x="4118" y="0"/>
                  </a:moveTo>
                  <a:lnTo>
                    <a:pt x="64" y="982"/>
                  </a:lnTo>
                  <a:lnTo>
                    <a:pt x="1" y="982"/>
                  </a:lnTo>
                  <a:cubicBezTo>
                    <a:pt x="1" y="982"/>
                    <a:pt x="4023" y="19413"/>
                    <a:pt x="17926" y="26476"/>
                  </a:cubicBezTo>
                  <a:lnTo>
                    <a:pt x="17926" y="26444"/>
                  </a:lnTo>
                  <a:lnTo>
                    <a:pt x="19921" y="22105"/>
                  </a:lnTo>
                  <a:cubicBezTo>
                    <a:pt x="12289" y="17228"/>
                    <a:pt x="6461" y="9501"/>
                    <a:pt x="4118"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333308cca66_0_4"/>
            <p:cNvSpPr/>
            <p:nvPr/>
          </p:nvSpPr>
          <p:spPr>
            <a:xfrm>
              <a:off x="3820675" y="1416550"/>
              <a:ext cx="1144075" cy="886350"/>
            </a:xfrm>
            <a:custGeom>
              <a:rect b="b" l="l" r="r" t="t"/>
              <a:pathLst>
                <a:path extrusionOk="0" h="35454" w="45763">
                  <a:moveTo>
                    <a:pt x="4651" y="0"/>
                  </a:moveTo>
                  <a:cubicBezTo>
                    <a:pt x="2098" y="0"/>
                    <a:pt x="1" y="2077"/>
                    <a:pt x="1" y="4671"/>
                  </a:cubicBezTo>
                  <a:lnTo>
                    <a:pt x="1" y="23546"/>
                  </a:lnTo>
                  <a:lnTo>
                    <a:pt x="32" y="23546"/>
                  </a:lnTo>
                  <a:lnTo>
                    <a:pt x="32" y="23514"/>
                  </a:lnTo>
                  <a:cubicBezTo>
                    <a:pt x="32" y="23514"/>
                    <a:pt x="18559" y="23641"/>
                    <a:pt x="28756" y="35453"/>
                  </a:cubicBezTo>
                  <a:lnTo>
                    <a:pt x="43387" y="23736"/>
                  </a:lnTo>
                  <a:cubicBezTo>
                    <a:pt x="45636" y="21963"/>
                    <a:pt x="45762" y="18574"/>
                    <a:pt x="43641" y="16674"/>
                  </a:cubicBezTo>
                  <a:cubicBezTo>
                    <a:pt x="33285" y="7236"/>
                    <a:pt x="19857" y="1156"/>
                    <a:pt x="5036" y="16"/>
                  </a:cubicBezTo>
                  <a:cubicBezTo>
                    <a:pt x="4906" y="5"/>
                    <a:pt x="4778" y="0"/>
                    <a:pt x="465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333308cca66_0_4"/>
            <p:cNvSpPr/>
            <p:nvPr/>
          </p:nvSpPr>
          <p:spPr>
            <a:xfrm>
              <a:off x="3821475" y="2075650"/>
              <a:ext cx="631825" cy="296125"/>
            </a:xfrm>
            <a:custGeom>
              <a:rect b="b" l="l" r="r" t="t"/>
              <a:pathLst>
                <a:path extrusionOk="0" h="11845" w="25273">
                  <a:moveTo>
                    <a:pt x="16468" y="0"/>
                  </a:moveTo>
                  <a:lnTo>
                    <a:pt x="0" y="1742"/>
                  </a:lnTo>
                  <a:lnTo>
                    <a:pt x="6809" y="8836"/>
                  </a:lnTo>
                  <a:cubicBezTo>
                    <a:pt x="8646" y="10768"/>
                    <a:pt x="11179" y="11845"/>
                    <a:pt x="13840" y="11845"/>
                  </a:cubicBezTo>
                  <a:lnTo>
                    <a:pt x="25272" y="11845"/>
                  </a:lnTo>
                  <a:lnTo>
                    <a:pt x="16468"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333308cca66_0_4"/>
            <p:cNvSpPr/>
            <p:nvPr/>
          </p:nvSpPr>
          <p:spPr>
            <a:xfrm>
              <a:off x="3820675" y="2002850"/>
              <a:ext cx="727625" cy="368925"/>
            </a:xfrm>
            <a:custGeom>
              <a:rect b="b" l="l" r="r" t="t"/>
              <a:pathLst>
                <a:path extrusionOk="0" h="14757" w="29105">
                  <a:moveTo>
                    <a:pt x="1205" y="1"/>
                  </a:moveTo>
                  <a:cubicBezTo>
                    <a:pt x="432" y="1"/>
                    <a:pt x="1" y="31"/>
                    <a:pt x="1" y="31"/>
                  </a:cubicBezTo>
                  <a:lnTo>
                    <a:pt x="1" y="94"/>
                  </a:lnTo>
                  <a:lnTo>
                    <a:pt x="1" y="4654"/>
                  </a:lnTo>
                  <a:cubicBezTo>
                    <a:pt x="9786" y="4654"/>
                    <a:pt x="18685" y="8486"/>
                    <a:pt x="25241" y="14757"/>
                  </a:cubicBezTo>
                  <a:lnTo>
                    <a:pt x="29073" y="11716"/>
                  </a:lnTo>
                  <a:lnTo>
                    <a:pt x="29104" y="11685"/>
                  </a:lnTo>
                  <a:cubicBezTo>
                    <a:pt x="19208" y="855"/>
                    <a:pt x="5334" y="1"/>
                    <a:pt x="1205"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333308cca66_0_4"/>
            <p:cNvSpPr/>
            <p:nvPr/>
          </p:nvSpPr>
          <p:spPr>
            <a:xfrm>
              <a:off x="2853975" y="2412125"/>
              <a:ext cx="308800" cy="654000"/>
            </a:xfrm>
            <a:custGeom>
              <a:rect b="b" l="l" r="r" t="t"/>
              <a:pathLst>
                <a:path extrusionOk="0" h="26160" w="12352">
                  <a:moveTo>
                    <a:pt x="10831" y="1"/>
                  </a:moveTo>
                  <a:lnTo>
                    <a:pt x="1" y="9945"/>
                  </a:lnTo>
                  <a:lnTo>
                    <a:pt x="3453" y="26159"/>
                  </a:lnTo>
                  <a:lnTo>
                    <a:pt x="9818" y="18590"/>
                  </a:lnTo>
                  <a:cubicBezTo>
                    <a:pt x="11528" y="16564"/>
                    <a:pt x="12352" y="13935"/>
                    <a:pt x="12067" y="11275"/>
                  </a:cubicBezTo>
                  <a:lnTo>
                    <a:pt x="1083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333308cca66_0_4"/>
            <p:cNvSpPr/>
            <p:nvPr/>
          </p:nvSpPr>
          <p:spPr>
            <a:xfrm>
              <a:off x="2205550" y="2031350"/>
              <a:ext cx="820250" cy="1178150"/>
            </a:xfrm>
            <a:custGeom>
              <a:rect b="b" l="l" r="r" t="t"/>
              <a:pathLst>
                <a:path extrusionOk="0" h="47126" w="32810">
                  <a:moveTo>
                    <a:pt x="15440" y="0"/>
                  </a:moveTo>
                  <a:cubicBezTo>
                    <a:pt x="13919" y="0"/>
                    <a:pt x="12428" y="742"/>
                    <a:pt x="11528" y="2121"/>
                  </a:cubicBezTo>
                  <a:cubicBezTo>
                    <a:pt x="3358" y="14535"/>
                    <a:pt x="1" y="28913"/>
                    <a:pt x="1141" y="42847"/>
                  </a:cubicBezTo>
                  <a:cubicBezTo>
                    <a:pt x="1333" y="45320"/>
                    <a:pt x="3433" y="47126"/>
                    <a:pt x="5785" y="47126"/>
                  </a:cubicBezTo>
                  <a:cubicBezTo>
                    <a:pt x="6144" y="47126"/>
                    <a:pt x="6508" y="47084"/>
                    <a:pt x="6873" y="46996"/>
                  </a:cubicBezTo>
                  <a:lnTo>
                    <a:pt x="25209" y="42530"/>
                  </a:lnTo>
                  <a:cubicBezTo>
                    <a:pt x="27204" y="37178"/>
                    <a:pt x="28249" y="32460"/>
                    <a:pt x="29516" y="27773"/>
                  </a:cubicBezTo>
                  <a:cubicBezTo>
                    <a:pt x="31828" y="19190"/>
                    <a:pt x="32778" y="12160"/>
                    <a:pt x="32778" y="12160"/>
                  </a:cubicBezTo>
                  <a:lnTo>
                    <a:pt x="32810" y="12192"/>
                  </a:lnTo>
                  <a:lnTo>
                    <a:pt x="32810" y="12160"/>
                  </a:lnTo>
                  <a:lnTo>
                    <a:pt x="18305" y="981"/>
                  </a:lnTo>
                  <a:cubicBezTo>
                    <a:pt x="17442" y="317"/>
                    <a:pt x="16434" y="0"/>
                    <a:pt x="1544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333308cca66_0_4"/>
            <p:cNvSpPr/>
            <p:nvPr/>
          </p:nvSpPr>
          <p:spPr>
            <a:xfrm>
              <a:off x="2757375" y="2335325"/>
              <a:ext cx="368975" cy="759300"/>
            </a:xfrm>
            <a:custGeom>
              <a:rect b="b" l="l" r="r" t="t"/>
              <a:pathLst>
                <a:path extrusionOk="0" h="30372" w="14759">
                  <a:moveTo>
                    <a:pt x="10705" y="1"/>
                  </a:moveTo>
                  <a:cubicBezTo>
                    <a:pt x="10705" y="1"/>
                    <a:pt x="1" y="15107"/>
                    <a:pt x="3136" y="30371"/>
                  </a:cubicBezTo>
                  <a:lnTo>
                    <a:pt x="3168" y="30371"/>
                  </a:lnTo>
                  <a:lnTo>
                    <a:pt x="7348" y="29326"/>
                  </a:lnTo>
                  <a:cubicBezTo>
                    <a:pt x="6398" y="20301"/>
                    <a:pt x="8773" y="10927"/>
                    <a:pt x="14759" y="3168"/>
                  </a:cubicBezTo>
                  <a:lnTo>
                    <a:pt x="10737" y="33"/>
                  </a:lnTo>
                  <a:lnTo>
                    <a:pt x="10705"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333308cca66_0_4"/>
            <p:cNvSpPr/>
            <p:nvPr/>
          </p:nvSpPr>
          <p:spPr>
            <a:xfrm>
              <a:off x="4439800" y="2415300"/>
              <a:ext cx="308800" cy="653200"/>
            </a:xfrm>
            <a:custGeom>
              <a:rect b="b" l="l" r="r" t="t"/>
              <a:pathLst>
                <a:path extrusionOk="0" h="26128" w="12352">
                  <a:moveTo>
                    <a:pt x="1426" y="0"/>
                  </a:moveTo>
                  <a:lnTo>
                    <a:pt x="286" y="11148"/>
                  </a:lnTo>
                  <a:cubicBezTo>
                    <a:pt x="1" y="13808"/>
                    <a:pt x="792" y="16437"/>
                    <a:pt x="2503" y="18463"/>
                  </a:cubicBezTo>
                  <a:lnTo>
                    <a:pt x="8836" y="26127"/>
                  </a:lnTo>
                  <a:lnTo>
                    <a:pt x="12352" y="9818"/>
                  </a:lnTo>
                  <a:lnTo>
                    <a:pt x="1426"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333308cca66_0_4"/>
            <p:cNvSpPr/>
            <p:nvPr/>
          </p:nvSpPr>
          <p:spPr>
            <a:xfrm>
              <a:off x="4570450" y="2031675"/>
              <a:ext cx="825775" cy="1177825"/>
            </a:xfrm>
            <a:custGeom>
              <a:rect b="b" l="l" r="r" t="t"/>
              <a:pathLst>
                <a:path extrusionOk="0" h="47113" w="33031">
                  <a:moveTo>
                    <a:pt x="17599" y="1"/>
                  </a:moveTo>
                  <a:cubicBezTo>
                    <a:pt x="16602" y="1"/>
                    <a:pt x="15592" y="315"/>
                    <a:pt x="14726" y="968"/>
                  </a:cubicBezTo>
                  <a:lnTo>
                    <a:pt x="0" y="12369"/>
                  </a:lnTo>
                  <a:lnTo>
                    <a:pt x="0" y="12400"/>
                  </a:lnTo>
                  <a:lnTo>
                    <a:pt x="32" y="12369"/>
                  </a:lnTo>
                  <a:cubicBezTo>
                    <a:pt x="32" y="12369"/>
                    <a:pt x="11971" y="27475"/>
                    <a:pt x="8836" y="42739"/>
                  </a:cubicBezTo>
                  <a:lnTo>
                    <a:pt x="26159" y="46983"/>
                  </a:lnTo>
                  <a:cubicBezTo>
                    <a:pt x="26523" y="47071"/>
                    <a:pt x="26888" y="47113"/>
                    <a:pt x="27247" y="47113"/>
                  </a:cubicBezTo>
                  <a:cubicBezTo>
                    <a:pt x="29599" y="47113"/>
                    <a:pt x="31703" y="45307"/>
                    <a:pt x="31923" y="42834"/>
                  </a:cubicBezTo>
                  <a:cubicBezTo>
                    <a:pt x="33031" y="28900"/>
                    <a:pt x="29674" y="14522"/>
                    <a:pt x="21503" y="2108"/>
                  </a:cubicBezTo>
                  <a:cubicBezTo>
                    <a:pt x="20605" y="731"/>
                    <a:pt x="19117" y="1"/>
                    <a:pt x="1759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333308cca66_0_4"/>
            <p:cNvSpPr/>
            <p:nvPr/>
          </p:nvSpPr>
          <p:spPr>
            <a:xfrm>
              <a:off x="4475425" y="2340075"/>
              <a:ext cx="394325" cy="760100"/>
            </a:xfrm>
            <a:custGeom>
              <a:rect b="b" l="l" r="r" t="t"/>
              <a:pathLst>
                <a:path extrusionOk="0" h="30404" w="15773">
                  <a:moveTo>
                    <a:pt x="3833" y="1"/>
                  </a:moveTo>
                  <a:lnTo>
                    <a:pt x="3801" y="33"/>
                  </a:lnTo>
                  <a:lnTo>
                    <a:pt x="1" y="2978"/>
                  </a:lnTo>
                  <a:cubicBezTo>
                    <a:pt x="5986" y="10705"/>
                    <a:pt x="8361" y="20111"/>
                    <a:pt x="7411" y="29136"/>
                  </a:cubicBezTo>
                  <a:lnTo>
                    <a:pt x="12605" y="30403"/>
                  </a:lnTo>
                  <a:lnTo>
                    <a:pt x="12637" y="30403"/>
                  </a:lnTo>
                  <a:cubicBezTo>
                    <a:pt x="15772" y="15139"/>
                    <a:pt x="3833" y="1"/>
                    <a:pt x="383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333308cca66_0_4"/>
            <p:cNvSpPr/>
            <p:nvPr/>
          </p:nvSpPr>
          <p:spPr>
            <a:xfrm>
              <a:off x="4247425" y="3125475"/>
              <a:ext cx="394300" cy="551850"/>
            </a:xfrm>
            <a:custGeom>
              <a:rect b="b" l="l" r="r" t="t"/>
              <a:pathLst>
                <a:path extrusionOk="0" h="22074" w="15772">
                  <a:moveTo>
                    <a:pt x="15771" y="0"/>
                  </a:moveTo>
                  <a:lnTo>
                    <a:pt x="7316" y="3547"/>
                  </a:lnTo>
                  <a:cubicBezTo>
                    <a:pt x="4149" y="4877"/>
                    <a:pt x="1900" y="7791"/>
                    <a:pt x="1457" y="11211"/>
                  </a:cubicBezTo>
                  <a:lnTo>
                    <a:pt x="0" y="22074"/>
                  </a:lnTo>
                  <a:lnTo>
                    <a:pt x="12129" y="15075"/>
                  </a:lnTo>
                  <a:lnTo>
                    <a:pt x="1577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333308cca66_0_4"/>
            <p:cNvSpPr/>
            <p:nvPr/>
          </p:nvSpPr>
          <p:spPr>
            <a:xfrm>
              <a:off x="4299675" y="3155550"/>
              <a:ext cx="1016600" cy="1116075"/>
            </a:xfrm>
            <a:custGeom>
              <a:rect b="b" l="l" r="r" t="t"/>
              <a:pathLst>
                <a:path extrusionOk="0" h="44643" w="40664">
                  <a:moveTo>
                    <a:pt x="18780" y="1"/>
                  </a:moveTo>
                  <a:lnTo>
                    <a:pt x="18748" y="33"/>
                  </a:lnTo>
                  <a:lnTo>
                    <a:pt x="18780" y="33"/>
                  </a:lnTo>
                  <a:cubicBezTo>
                    <a:pt x="18780" y="33"/>
                    <a:pt x="12763" y="4308"/>
                    <a:pt x="8044" y="11465"/>
                  </a:cubicBezTo>
                  <a:cubicBezTo>
                    <a:pt x="5162" y="15804"/>
                    <a:pt x="5257" y="22802"/>
                    <a:pt x="0" y="25463"/>
                  </a:cubicBezTo>
                  <a:lnTo>
                    <a:pt x="7633" y="41930"/>
                  </a:lnTo>
                  <a:cubicBezTo>
                    <a:pt x="8433" y="43658"/>
                    <a:pt x="10144" y="44642"/>
                    <a:pt x="11899" y="44642"/>
                  </a:cubicBezTo>
                  <a:cubicBezTo>
                    <a:pt x="12783" y="44642"/>
                    <a:pt x="13678" y="44393"/>
                    <a:pt x="14473" y="43862"/>
                  </a:cubicBezTo>
                  <a:cubicBezTo>
                    <a:pt x="26064" y="36008"/>
                    <a:pt x="35185" y="24449"/>
                    <a:pt x="39808" y="10325"/>
                  </a:cubicBezTo>
                  <a:cubicBezTo>
                    <a:pt x="40663" y="7728"/>
                    <a:pt x="39112" y="4973"/>
                    <a:pt x="36483" y="4308"/>
                  </a:cubicBezTo>
                  <a:lnTo>
                    <a:pt x="18780"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333308cca66_0_4"/>
            <p:cNvSpPr/>
            <p:nvPr/>
          </p:nvSpPr>
          <p:spPr>
            <a:xfrm>
              <a:off x="4247425" y="3124675"/>
              <a:ext cx="522550" cy="675375"/>
            </a:xfrm>
            <a:custGeom>
              <a:rect b="b" l="l" r="r" t="t"/>
              <a:pathLst>
                <a:path extrusionOk="0" h="27015" w="20902">
                  <a:moveTo>
                    <a:pt x="15803" y="1"/>
                  </a:moveTo>
                  <a:cubicBezTo>
                    <a:pt x="13491" y="9501"/>
                    <a:pt x="7632" y="17229"/>
                    <a:pt x="0" y="22106"/>
                  </a:cubicBezTo>
                  <a:lnTo>
                    <a:pt x="2217" y="27014"/>
                  </a:lnTo>
                  <a:cubicBezTo>
                    <a:pt x="16120" y="19920"/>
                    <a:pt x="20902" y="1236"/>
                    <a:pt x="20902" y="1236"/>
                  </a:cubicBezTo>
                  <a:lnTo>
                    <a:pt x="20870" y="1236"/>
                  </a:lnTo>
                  <a:lnTo>
                    <a:pt x="15803"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333308cca66_0_4"/>
            <p:cNvSpPr/>
            <p:nvPr/>
          </p:nvSpPr>
          <p:spPr>
            <a:xfrm>
              <a:off x="3569700" y="3242650"/>
              <a:ext cx="23775" cy="29325"/>
            </a:xfrm>
            <a:custGeom>
              <a:rect b="b" l="l" r="r" t="t"/>
              <a:pathLst>
                <a:path extrusionOk="0" h="1173" w="951">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333308cca66_0_4"/>
            <p:cNvSpPr/>
            <p:nvPr/>
          </p:nvSpPr>
          <p:spPr>
            <a:xfrm>
              <a:off x="3593450" y="3249775"/>
              <a:ext cx="21400" cy="22200"/>
            </a:xfrm>
            <a:custGeom>
              <a:rect b="b" l="l" r="r" t="t"/>
              <a:pathLst>
                <a:path extrusionOk="0" h="888" w="856">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333308cca66_0_4"/>
            <p:cNvSpPr/>
            <p:nvPr/>
          </p:nvSpPr>
          <p:spPr>
            <a:xfrm>
              <a:off x="3617200" y="3249775"/>
              <a:ext cx="20600" cy="22200"/>
            </a:xfrm>
            <a:custGeom>
              <a:rect b="b" l="l" r="r" t="t"/>
              <a:pathLst>
                <a:path extrusionOk="0" h="888" w="824">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333308cca66_0_4"/>
            <p:cNvSpPr/>
            <p:nvPr/>
          </p:nvSpPr>
          <p:spPr>
            <a:xfrm>
              <a:off x="3639375" y="3245025"/>
              <a:ext cx="15075" cy="26950"/>
            </a:xfrm>
            <a:custGeom>
              <a:rect b="b" l="l" r="r" t="t"/>
              <a:pathLst>
                <a:path extrusionOk="0" h="1078" w="603">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333308cca66_0_4"/>
            <p:cNvSpPr/>
            <p:nvPr/>
          </p:nvSpPr>
          <p:spPr>
            <a:xfrm>
              <a:off x="3526150" y="3394650"/>
              <a:ext cx="126700" cy="126700"/>
            </a:xfrm>
            <a:custGeom>
              <a:rect b="b" l="l" r="r" t="t"/>
              <a:pathLst>
                <a:path extrusionOk="0" h="5068" w="5068">
                  <a:moveTo>
                    <a:pt x="1" y="1"/>
                  </a:moveTo>
                  <a:lnTo>
                    <a:pt x="1" y="5068"/>
                  </a:lnTo>
                  <a:lnTo>
                    <a:pt x="5068" y="5068"/>
                  </a:lnTo>
                  <a:lnTo>
                    <a:pt x="5068"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333308cca66_0_4"/>
            <p:cNvSpPr/>
            <p:nvPr/>
          </p:nvSpPr>
          <p:spPr>
            <a:xfrm>
              <a:off x="3526150" y="3606050"/>
              <a:ext cx="126700" cy="126700"/>
            </a:xfrm>
            <a:custGeom>
              <a:rect b="b" l="l" r="r" t="t"/>
              <a:pathLst>
                <a:path extrusionOk="0" h="5068" w="5068">
                  <a:moveTo>
                    <a:pt x="1" y="0"/>
                  </a:moveTo>
                  <a:lnTo>
                    <a:pt x="1" y="5067"/>
                  </a:lnTo>
                  <a:lnTo>
                    <a:pt x="5068" y="5067"/>
                  </a:lnTo>
                  <a:lnTo>
                    <a:pt x="5068" y="0"/>
                  </a:ln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333308cca66_0_4"/>
            <p:cNvSpPr/>
            <p:nvPr/>
          </p:nvSpPr>
          <p:spPr>
            <a:xfrm>
              <a:off x="3526150" y="3817450"/>
              <a:ext cx="126700" cy="126700"/>
            </a:xfrm>
            <a:custGeom>
              <a:rect b="b" l="l" r="r" t="t"/>
              <a:pathLst>
                <a:path extrusionOk="0" h="5068" w="5068">
                  <a:moveTo>
                    <a:pt x="1" y="0"/>
                  </a:moveTo>
                  <a:lnTo>
                    <a:pt x="1" y="5067"/>
                  </a:lnTo>
                  <a:lnTo>
                    <a:pt x="5068" y="5067"/>
                  </a:lnTo>
                  <a:lnTo>
                    <a:pt x="5068"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333308cca66_0_4"/>
            <p:cNvSpPr/>
            <p:nvPr/>
          </p:nvSpPr>
          <p:spPr>
            <a:xfrm>
              <a:off x="3526150" y="4028025"/>
              <a:ext cx="126700" cy="126700"/>
            </a:xfrm>
            <a:custGeom>
              <a:rect b="b" l="l" r="r" t="t"/>
              <a:pathLst>
                <a:path extrusionOk="0" h="5068" w="5068">
                  <a:moveTo>
                    <a:pt x="1" y="1"/>
                  </a:moveTo>
                  <a:lnTo>
                    <a:pt x="1" y="5068"/>
                  </a:lnTo>
                  <a:lnTo>
                    <a:pt x="5068" y="5068"/>
                  </a:lnTo>
                  <a:lnTo>
                    <a:pt x="5068" y="1"/>
                  </a:ln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333308cca66_0_4"/>
            <p:cNvSpPr/>
            <p:nvPr/>
          </p:nvSpPr>
          <p:spPr>
            <a:xfrm>
              <a:off x="3526150" y="4239425"/>
              <a:ext cx="126700" cy="126700"/>
            </a:xfrm>
            <a:custGeom>
              <a:rect b="b" l="l" r="r" t="t"/>
              <a:pathLst>
                <a:path extrusionOk="0" h="5068" w="5068">
                  <a:moveTo>
                    <a:pt x="1" y="1"/>
                  </a:moveTo>
                  <a:lnTo>
                    <a:pt x="1" y="5068"/>
                  </a:lnTo>
                  <a:lnTo>
                    <a:pt x="5068" y="5068"/>
                  </a:lnTo>
                  <a:lnTo>
                    <a:pt x="506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333308cca66_0_4"/>
            <p:cNvSpPr/>
            <p:nvPr/>
          </p:nvSpPr>
          <p:spPr>
            <a:xfrm>
              <a:off x="3526150" y="4028025"/>
              <a:ext cx="126700" cy="126700"/>
            </a:xfrm>
            <a:custGeom>
              <a:rect b="b" l="l" r="r" t="t"/>
              <a:pathLst>
                <a:path extrusionOk="0" h="5068" w="5068">
                  <a:moveTo>
                    <a:pt x="1" y="1"/>
                  </a:moveTo>
                  <a:lnTo>
                    <a:pt x="1" y="5068"/>
                  </a:lnTo>
                  <a:lnTo>
                    <a:pt x="5068" y="5068"/>
                  </a:lnTo>
                  <a:lnTo>
                    <a:pt x="5068"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333308cca66_0_4"/>
            <p:cNvSpPr/>
            <p:nvPr/>
          </p:nvSpPr>
          <p:spPr>
            <a:xfrm>
              <a:off x="3526150" y="3606050"/>
              <a:ext cx="126700" cy="126700"/>
            </a:xfrm>
            <a:custGeom>
              <a:rect b="b" l="l" r="r" t="t"/>
              <a:pathLst>
                <a:path extrusionOk="0" h="5068" w="5068">
                  <a:moveTo>
                    <a:pt x="1" y="0"/>
                  </a:moveTo>
                  <a:lnTo>
                    <a:pt x="1" y="5067"/>
                  </a:lnTo>
                  <a:lnTo>
                    <a:pt x="5068" y="5067"/>
                  </a:lnTo>
                  <a:lnTo>
                    <a:pt x="5068"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333308cca66_0_4"/>
            <p:cNvSpPr/>
            <p:nvPr/>
          </p:nvSpPr>
          <p:spPr>
            <a:xfrm>
              <a:off x="3708250" y="3408900"/>
              <a:ext cx="189250" cy="25"/>
            </a:xfrm>
            <a:custGeom>
              <a:rect b="b" l="l" r="r" t="t"/>
              <a:pathLst>
                <a:path extrusionOk="0" fill="none" h="1" w="7570">
                  <a:moveTo>
                    <a:pt x="1" y="1"/>
                  </a:moveTo>
                  <a:lnTo>
                    <a:pt x="7569"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333308cca66_0_4"/>
            <p:cNvSpPr/>
            <p:nvPr/>
          </p:nvSpPr>
          <p:spPr>
            <a:xfrm>
              <a:off x="3708250" y="3500750"/>
              <a:ext cx="197950" cy="25"/>
            </a:xfrm>
            <a:custGeom>
              <a:rect b="b" l="l" r="r" t="t"/>
              <a:pathLst>
                <a:path extrusionOk="0" fill="none" h="1" w="7918">
                  <a:moveTo>
                    <a:pt x="1" y="0"/>
                  </a:moveTo>
                  <a:lnTo>
                    <a:pt x="7918"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333308cca66_0_4"/>
            <p:cNvSpPr/>
            <p:nvPr/>
          </p:nvSpPr>
          <p:spPr>
            <a:xfrm>
              <a:off x="3708250" y="3447700"/>
              <a:ext cx="338875" cy="25"/>
            </a:xfrm>
            <a:custGeom>
              <a:rect b="b" l="l" r="r" t="t"/>
              <a:pathLst>
                <a:path extrusionOk="0" fill="none" h="1" w="13555">
                  <a:moveTo>
                    <a:pt x="1" y="1"/>
                  </a:moveTo>
                  <a:lnTo>
                    <a:pt x="13555"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333308cca66_0_4"/>
            <p:cNvSpPr/>
            <p:nvPr/>
          </p:nvSpPr>
          <p:spPr>
            <a:xfrm>
              <a:off x="3708250" y="3475425"/>
              <a:ext cx="338875" cy="25"/>
            </a:xfrm>
            <a:custGeom>
              <a:rect b="b" l="l" r="r" t="t"/>
              <a:pathLst>
                <a:path extrusionOk="0" fill="none" h="1" w="13555">
                  <a:moveTo>
                    <a:pt x="1" y="0"/>
                  </a:moveTo>
                  <a:lnTo>
                    <a:pt x="13555"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333308cca66_0_4"/>
            <p:cNvSpPr/>
            <p:nvPr/>
          </p:nvSpPr>
          <p:spPr>
            <a:xfrm>
              <a:off x="3708250" y="3620300"/>
              <a:ext cx="189250" cy="25"/>
            </a:xfrm>
            <a:custGeom>
              <a:rect b="b" l="l" r="r" t="t"/>
              <a:pathLst>
                <a:path extrusionOk="0" fill="none" h="1" w="7570">
                  <a:moveTo>
                    <a:pt x="1" y="0"/>
                  </a:moveTo>
                  <a:lnTo>
                    <a:pt x="7569"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333308cca66_0_4"/>
            <p:cNvSpPr/>
            <p:nvPr/>
          </p:nvSpPr>
          <p:spPr>
            <a:xfrm>
              <a:off x="3708250" y="3712150"/>
              <a:ext cx="197950" cy="25"/>
            </a:xfrm>
            <a:custGeom>
              <a:rect b="b" l="l" r="r" t="t"/>
              <a:pathLst>
                <a:path extrusionOk="0" fill="none" h="1" w="7918">
                  <a:moveTo>
                    <a:pt x="1" y="0"/>
                  </a:moveTo>
                  <a:lnTo>
                    <a:pt x="7918"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333308cca66_0_4"/>
            <p:cNvSpPr/>
            <p:nvPr/>
          </p:nvSpPr>
          <p:spPr>
            <a:xfrm>
              <a:off x="3708250" y="3659100"/>
              <a:ext cx="338875" cy="25"/>
            </a:xfrm>
            <a:custGeom>
              <a:rect b="b" l="l" r="r" t="t"/>
              <a:pathLst>
                <a:path extrusionOk="0" fill="none" h="1" w="13555">
                  <a:moveTo>
                    <a:pt x="1" y="0"/>
                  </a:moveTo>
                  <a:lnTo>
                    <a:pt x="13555"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333308cca66_0_4"/>
            <p:cNvSpPr/>
            <p:nvPr/>
          </p:nvSpPr>
          <p:spPr>
            <a:xfrm>
              <a:off x="3708250" y="3686800"/>
              <a:ext cx="338875" cy="25"/>
            </a:xfrm>
            <a:custGeom>
              <a:rect b="b" l="l" r="r" t="t"/>
              <a:pathLst>
                <a:path extrusionOk="0" fill="none" h="1" w="13555">
                  <a:moveTo>
                    <a:pt x="1" y="1"/>
                  </a:moveTo>
                  <a:lnTo>
                    <a:pt x="13555"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333308cca66_0_4"/>
            <p:cNvSpPr/>
            <p:nvPr/>
          </p:nvSpPr>
          <p:spPr>
            <a:xfrm>
              <a:off x="3708250" y="3830100"/>
              <a:ext cx="189250" cy="25"/>
            </a:xfrm>
            <a:custGeom>
              <a:rect b="b" l="l" r="r" t="t"/>
              <a:pathLst>
                <a:path extrusionOk="0" fill="none" h="1" w="7570">
                  <a:moveTo>
                    <a:pt x="1" y="1"/>
                  </a:moveTo>
                  <a:lnTo>
                    <a:pt x="7569"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333308cca66_0_4"/>
            <p:cNvSpPr/>
            <p:nvPr/>
          </p:nvSpPr>
          <p:spPr>
            <a:xfrm>
              <a:off x="3708250" y="3922725"/>
              <a:ext cx="197950" cy="25"/>
            </a:xfrm>
            <a:custGeom>
              <a:rect b="b" l="l" r="r" t="t"/>
              <a:pathLst>
                <a:path extrusionOk="0" fill="none" h="1" w="7918">
                  <a:moveTo>
                    <a:pt x="1" y="1"/>
                  </a:moveTo>
                  <a:lnTo>
                    <a:pt x="7918"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333308cca66_0_4"/>
            <p:cNvSpPr/>
            <p:nvPr/>
          </p:nvSpPr>
          <p:spPr>
            <a:xfrm>
              <a:off x="3708250" y="3869700"/>
              <a:ext cx="338875" cy="25"/>
            </a:xfrm>
            <a:custGeom>
              <a:rect b="b" l="l" r="r" t="t"/>
              <a:pathLst>
                <a:path extrusionOk="0" fill="none" h="1" w="13555">
                  <a:moveTo>
                    <a:pt x="1" y="0"/>
                  </a:moveTo>
                  <a:lnTo>
                    <a:pt x="13555"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333308cca66_0_4"/>
            <p:cNvSpPr/>
            <p:nvPr/>
          </p:nvSpPr>
          <p:spPr>
            <a:xfrm>
              <a:off x="3708250" y="3897400"/>
              <a:ext cx="338875" cy="25"/>
            </a:xfrm>
            <a:custGeom>
              <a:rect b="b" l="l" r="r" t="t"/>
              <a:pathLst>
                <a:path extrusionOk="0" fill="none" h="1" w="13555">
                  <a:moveTo>
                    <a:pt x="1" y="1"/>
                  </a:moveTo>
                  <a:lnTo>
                    <a:pt x="13555"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333308cca66_0_4"/>
            <p:cNvSpPr/>
            <p:nvPr/>
          </p:nvSpPr>
          <p:spPr>
            <a:xfrm>
              <a:off x="3708250" y="4041500"/>
              <a:ext cx="189250" cy="25"/>
            </a:xfrm>
            <a:custGeom>
              <a:rect b="b" l="l" r="r" t="t"/>
              <a:pathLst>
                <a:path extrusionOk="0" fill="none" h="1" w="7570">
                  <a:moveTo>
                    <a:pt x="1" y="0"/>
                  </a:moveTo>
                  <a:lnTo>
                    <a:pt x="7569"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333308cca66_0_4"/>
            <p:cNvSpPr/>
            <p:nvPr/>
          </p:nvSpPr>
          <p:spPr>
            <a:xfrm>
              <a:off x="3708250" y="4134125"/>
              <a:ext cx="197950" cy="25"/>
            </a:xfrm>
            <a:custGeom>
              <a:rect b="b" l="l" r="r" t="t"/>
              <a:pathLst>
                <a:path extrusionOk="0" fill="none" h="1" w="7918">
                  <a:moveTo>
                    <a:pt x="1" y="1"/>
                  </a:moveTo>
                  <a:lnTo>
                    <a:pt x="7918"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333308cca66_0_4"/>
            <p:cNvSpPr/>
            <p:nvPr/>
          </p:nvSpPr>
          <p:spPr>
            <a:xfrm>
              <a:off x="3708250" y="4081075"/>
              <a:ext cx="338875" cy="25"/>
            </a:xfrm>
            <a:custGeom>
              <a:rect b="b" l="l" r="r" t="t"/>
              <a:pathLst>
                <a:path extrusionOk="0" fill="none" h="1" w="13555">
                  <a:moveTo>
                    <a:pt x="1" y="1"/>
                  </a:moveTo>
                  <a:lnTo>
                    <a:pt x="13555"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333308cca66_0_4"/>
            <p:cNvSpPr/>
            <p:nvPr/>
          </p:nvSpPr>
          <p:spPr>
            <a:xfrm>
              <a:off x="3708250" y="4108800"/>
              <a:ext cx="338875" cy="25"/>
            </a:xfrm>
            <a:custGeom>
              <a:rect b="b" l="l" r="r" t="t"/>
              <a:pathLst>
                <a:path extrusionOk="0" fill="none" h="1" w="13555">
                  <a:moveTo>
                    <a:pt x="1" y="0"/>
                  </a:moveTo>
                  <a:lnTo>
                    <a:pt x="13555"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333308cca66_0_4"/>
            <p:cNvSpPr/>
            <p:nvPr/>
          </p:nvSpPr>
          <p:spPr>
            <a:xfrm>
              <a:off x="3708250" y="4252100"/>
              <a:ext cx="189250" cy="25"/>
            </a:xfrm>
            <a:custGeom>
              <a:rect b="b" l="l" r="r" t="t"/>
              <a:pathLst>
                <a:path extrusionOk="0" fill="none" h="1" w="7570">
                  <a:moveTo>
                    <a:pt x="1" y="0"/>
                  </a:moveTo>
                  <a:lnTo>
                    <a:pt x="7569"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333308cca66_0_4"/>
            <p:cNvSpPr/>
            <p:nvPr/>
          </p:nvSpPr>
          <p:spPr>
            <a:xfrm>
              <a:off x="3708250" y="4343925"/>
              <a:ext cx="197950" cy="25"/>
            </a:xfrm>
            <a:custGeom>
              <a:rect b="b" l="l" r="r" t="t"/>
              <a:pathLst>
                <a:path extrusionOk="0" fill="none" h="1" w="7918">
                  <a:moveTo>
                    <a:pt x="1" y="1"/>
                  </a:moveTo>
                  <a:lnTo>
                    <a:pt x="7918"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333308cca66_0_4"/>
            <p:cNvSpPr/>
            <p:nvPr/>
          </p:nvSpPr>
          <p:spPr>
            <a:xfrm>
              <a:off x="3708250" y="4291675"/>
              <a:ext cx="338875" cy="25"/>
            </a:xfrm>
            <a:custGeom>
              <a:rect b="b" l="l" r="r" t="t"/>
              <a:pathLst>
                <a:path extrusionOk="0" fill="none" h="1" w="13555">
                  <a:moveTo>
                    <a:pt x="1" y="1"/>
                  </a:moveTo>
                  <a:lnTo>
                    <a:pt x="13555"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333308cca66_0_4"/>
            <p:cNvSpPr/>
            <p:nvPr/>
          </p:nvSpPr>
          <p:spPr>
            <a:xfrm>
              <a:off x="3708250" y="4318600"/>
              <a:ext cx="338875" cy="25"/>
            </a:xfrm>
            <a:custGeom>
              <a:rect b="b" l="l" r="r" t="t"/>
              <a:pathLst>
                <a:path extrusionOk="0" fill="none" h="1" w="13555">
                  <a:moveTo>
                    <a:pt x="1" y="0"/>
                  </a:moveTo>
                  <a:lnTo>
                    <a:pt x="13555"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333308cca66_0_4"/>
            <p:cNvSpPr/>
            <p:nvPr/>
          </p:nvSpPr>
          <p:spPr>
            <a:xfrm>
              <a:off x="4022575" y="3070850"/>
              <a:ext cx="61775" cy="25"/>
            </a:xfrm>
            <a:custGeom>
              <a:rect b="b" l="l" r="r" t="t"/>
              <a:pathLst>
                <a:path extrusionOk="0" fill="none" h="1" w="2471">
                  <a:moveTo>
                    <a:pt x="0" y="0"/>
                  </a:moveTo>
                  <a:lnTo>
                    <a:pt x="2470"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333308cca66_0_4"/>
            <p:cNvSpPr/>
            <p:nvPr/>
          </p:nvSpPr>
          <p:spPr>
            <a:xfrm>
              <a:off x="4022575" y="3086675"/>
              <a:ext cx="61775" cy="25"/>
            </a:xfrm>
            <a:custGeom>
              <a:rect b="b" l="l" r="r" t="t"/>
              <a:pathLst>
                <a:path extrusionOk="0" fill="none" h="1" w="2471">
                  <a:moveTo>
                    <a:pt x="0" y="1"/>
                  </a:moveTo>
                  <a:lnTo>
                    <a:pt x="2470" y="1"/>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333308cca66_0_4"/>
            <p:cNvSpPr/>
            <p:nvPr/>
          </p:nvSpPr>
          <p:spPr>
            <a:xfrm>
              <a:off x="4022575" y="3102525"/>
              <a:ext cx="61775" cy="25"/>
            </a:xfrm>
            <a:custGeom>
              <a:rect b="b" l="l" r="r" t="t"/>
              <a:pathLst>
                <a:path extrusionOk="0" fill="none" h="1" w="2471">
                  <a:moveTo>
                    <a:pt x="0" y="0"/>
                  </a:moveTo>
                  <a:lnTo>
                    <a:pt x="2470" y="0"/>
                  </a:lnTo>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333308cca66_0_4"/>
            <p:cNvSpPr/>
            <p:nvPr/>
          </p:nvSpPr>
          <p:spPr>
            <a:xfrm>
              <a:off x="3991700" y="3227600"/>
              <a:ext cx="55425" cy="56050"/>
            </a:xfrm>
            <a:custGeom>
              <a:rect b="b" l="l" r="r" t="t"/>
              <a:pathLst>
                <a:path extrusionOk="0" h="2242" w="2217">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333308cca66_0_4"/>
            <p:cNvSpPr/>
            <p:nvPr/>
          </p:nvSpPr>
          <p:spPr>
            <a:xfrm>
              <a:off x="3502400" y="3202275"/>
              <a:ext cx="580350" cy="107700"/>
            </a:xfrm>
            <a:custGeom>
              <a:rect b="b" l="l" r="r" t="t"/>
              <a:pathLst>
                <a:path extrusionOk="0" fill="none" h="4308" w="23214">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cap="rnd" cmpd="sng" w="952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333308cca66_0_4"/>
            <p:cNvSpPr/>
            <p:nvPr/>
          </p:nvSpPr>
          <p:spPr>
            <a:xfrm>
              <a:off x="3528525" y="3070250"/>
              <a:ext cx="42775" cy="48925"/>
            </a:xfrm>
            <a:custGeom>
              <a:rect b="b" l="l" r="r" t="t"/>
              <a:pathLst>
                <a:path extrusionOk="0" h="1957" w="1711">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4" name="Google Shape;1344;g333308cca66_0_4"/>
          <p:cNvPicPr preferRelativeResize="0"/>
          <p:nvPr/>
        </p:nvPicPr>
        <p:blipFill rotWithShape="1">
          <a:blip r:embed="rId3">
            <a:alphaModFix/>
          </a:blip>
          <a:srcRect b="0" l="0" r="0" t="0"/>
          <a:stretch/>
        </p:blipFill>
        <p:spPr>
          <a:xfrm>
            <a:off x="3846038" y="2889863"/>
            <a:ext cx="1085850" cy="143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3F3"/>
        </a:solidFill>
      </p:bgPr>
    </p:bg>
    <p:spTree>
      <p:nvGrpSpPr>
        <p:cNvPr id="1348" name="Shape 1348"/>
        <p:cNvGrpSpPr/>
        <p:nvPr/>
      </p:nvGrpSpPr>
      <p:grpSpPr>
        <a:xfrm>
          <a:off x="0" y="0"/>
          <a:ext cx="0" cy="0"/>
          <a:chOff x="0" y="0"/>
          <a:chExt cx="0" cy="0"/>
        </a:xfrm>
      </p:grpSpPr>
      <p:sp>
        <p:nvSpPr>
          <p:cNvPr id="1349" name="Google Shape;1349;p5"/>
          <p:cNvSpPr/>
          <p:nvPr/>
        </p:nvSpPr>
        <p:spPr>
          <a:xfrm>
            <a:off x="3948036" y="1225326"/>
            <a:ext cx="1292714" cy="897365"/>
          </a:xfrm>
          <a:custGeom>
            <a:rect b="b" l="l" r="r" t="t"/>
            <a:pathLst>
              <a:path extrusionOk="0" h="27964" w="40284">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
          <p:cNvSpPr/>
          <p:nvPr/>
        </p:nvSpPr>
        <p:spPr>
          <a:xfrm>
            <a:off x="3948036" y="2011884"/>
            <a:ext cx="1292714" cy="466492"/>
          </a:xfrm>
          <a:custGeom>
            <a:rect b="b" l="l" r="r" t="t"/>
            <a:pathLst>
              <a:path extrusionOk="0" h="14537" w="40284">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
          <p:cNvSpPr/>
          <p:nvPr/>
        </p:nvSpPr>
        <p:spPr>
          <a:xfrm>
            <a:off x="3948036" y="2797448"/>
            <a:ext cx="1292714" cy="35620"/>
          </a:xfrm>
          <a:custGeom>
            <a:rect b="b" l="l" r="r" t="t"/>
            <a:pathLst>
              <a:path extrusionOk="0" h="1110" w="40284">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
          <p:cNvSpPr/>
          <p:nvPr/>
        </p:nvSpPr>
        <p:spPr>
          <a:xfrm>
            <a:off x="3948036" y="3152138"/>
            <a:ext cx="1292714" cy="467487"/>
          </a:xfrm>
          <a:custGeom>
            <a:rect b="b" l="l" r="r" t="t"/>
            <a:pathLst>
              <a:path extrusionOk="0" h="14568" w="40284">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
          <p:cNvSpPr/>
          <p:nvPr/>
        </p:nvSpPr>
        <p:spPr>
          <a:xfrm>
            <a:off x="5223453" y="893997"/>
            <a:ext cx="3464468" cy="69718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
          <p:cNvSpPr/>
          <p:nvPr/>
        </p:nvSpPr>
        <p:spPr>
          <a:xfrm>
            <a:off x="5223453" y="1680587"/>
            <a:ext cx="3464468" cy="69718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
          <p:cNvSpPr/>
          <p:nvPr/>
        </p:nvSpPr>
        <p:spPr>
          <a:xfrm>
            <a:off x="5223453" y="2467177"/>
            <a:ext cx="3464468" cy="696160"/>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
          <p:cNvSpPr/>
          <p:nvPr/>
        </p:nvSpPr>
        <p:spPr>
          <a:xfrm>
            <a:off x="5223453" y="3253767"/>
            <a:ext cx="3464468" cy="696160"/>
          </a:xfrm>
          <a:custGeom>
            <a:rect b="b" l="l" r="r" t="t"/>
            <a:pathLst>
              <a:path extrusionOk="0" h="21694" w="107961">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
          <p:cNvSpPr/>
          <p:nvPr/>
        </p:nvSpPr>
        <p:spPr>
          <a:xfrm>
            <a:off x="457189" y="1838117"/>
            <a:ext cx="3506121" cy="2422763"/>
          </a:xfrm>
          <a:custGeom>
            <a:rect b="b" l="l" r="r" t="t"/>
            <a:pathLst>
              <a:path extrusionOk="0" h="75499" w="109259">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
          <p:cNvSpPr/>
          <p:nvPr/>
        </p:nvSpPr>
        <p:spPr>
          <a:xfrm>
            <a:off x="457189" y="3804560"/>
            <a:ext cx="3506121" cy="456320"/>
          </a:xfrm>
          <a:custGeom>
            <a:rect b="b" l="l" r="r" t="t"/>
            <a:pathLst>
              <a:path extrusionOk="0" h="14220" w="109259">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
          <p:cNvSpPr/>
          <p:nvPr/>
        </p:nvSpPr>
        <p:spPr>
          <a:xfrm>
            <a:off x="559813" y="1929574"/>
            <a:ext cx="3300874" cy="1771368"/>
          </a:xfrm>
          <a:custGeom>
            <a:rect b="b" l="l" r="r" t="t"/>
            <a:pathLst>
              <a:path extrusionOk="0" h="55200" w="102863">
                <a:moveTo>
                  <a:pt x="1" y="1"/>
                </a:moveTo>
                <a:lnTo>
                  <a:pt x="1" y="55199"/>
                </a:lnTo>
                <a:lnTo>
                  <a:pt x="102862" y="55199"/>
                </a:lnTo>
                <a:lnTo>
                  <a:pt x="102862" y="1"/>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5"/>
          <p:cNvSpPr/>
          <p:nvPr/>
        </p:nvSpPr>
        <p:spPr>
          <a:xfrm>
            <a:off x="1792550" y="4260848"/>
            <a:ext cx="835399" cy="176880"/>
          </a:xfrm>
          <a:custGeom>
            <a:rect b="b" l="l" r="r" t="t"/>
            <a:pathLst>
              <a:path extrusionOk="0" h="5512" w="26033">
                <a:moveTo>
                  <a:pt x="1" y="1"/>
                </a:moveTo>
                <a:lnTo>
                  <a:pt x="1" y="5511"/>
                </a:lnTo>
                <a:lnTo>
                  <a:pt x="26033" y="5511"/>
                </a:lnTo>
                <a:lnTo>
                  <a:pt x="26033" y="1"/>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
          <p:cNvSpPr/>
          <p:nvPr/>
        </p:nvSpPr>
        <p:spPr>
          <a:xfrm>
            <a:off x="1380964" y="4437696"/>
            <a:ext cx="1658572" cy="140265"/>
          </a:xfrm>
          <a:custGeom>
            <a:rect b="b" l="l" r="r" t="t"/>
            <a:pathLst>
              <a:path extrusionOk="0" h="4371" w="51685">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
          <p:cNvSpPr/>
          <p:nvPr/>
        </p:nvSpPr>
        <p:spPr>
          <a:xfrm>
            <a:off x="1792550" y="4260848"/>
            <a:ext cx="835399" cy="51890"/>
          </a:xfrm>
          <a:custGeom>
            <a:rect b="b" l="l" r="r" t="t"/>
            <a:pathLst>
              <a:path extrusionOk="0" h="1617" w="26033">
                <a:moveTo>
                  <a:pt x="1" y="1"/>
                </a:moveTo>
                <a:lnTo>
                  <a:pt x="1" y="1616"/>
                </a:lnTo>
                <a:lnTo>
                  <a:pt x="26033" y="1616"/>
                </a:lnTo>
                <a:lnTo>
                  <a:pt x="26033"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
          <p:cNvSpPr/>
          <p:nvPr/>
        </p:nvSpPr>
        <p:spPr>
          <a:xfrm>
            <a:off x="559813" y="2005774"/>
            <a:ext cx="3300874" cy="354691"/>
          </a:xfrm>
          <a:custGeom>
            <a:rect b="b" l="l" r="r" t="t"/>
            <a:pathLst>
              <a:path extrusionOk="0" h="11053" w="102863">
                <a:moveTo>
                  <a:pt x="1" y="1"/>
                </a:moveTo>
                <a:lnTo>
                  <a:pt x="1" y="11053"/>
                </a:lnTo>
                <a:lnTo>
                  <a:pt x="102862" y="11053"/>
                </a:lnTo>
                <a:lnTo>
                  <a:pt x="102862" y="1"/>
                </a:lnTo>
                <a:close/>
              </a:path>
            </a:pathLst>
          </a:custGeom>
          <a:solidFill>
            <a:srgbClr val="C4C4C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Security</a:t>
            </a:r>
            <a:endParaRPr b="0" i="0" sz="1400" u="none" cap="none" strike="noStrike">
              <a:solidFill>
                <a:srgbClr val="FFFFFF"/>
              </a:solidFill>
              <a:latin typeface="Fira Sans"/>
              <a:ea typeface="Fira Sans"/>
              <a:cs typeface="Fira Sans"/>
              <a:sym typeface="Fira Sans"/>
            </a:endParaRPr>
          </a:p>
        </p:txBody>
      </p:sp>
      <p:sp>
        <p:nvSpPr>
          <p:cNvPr id="1364" name="Google Shape;1364;p5"/>
          <p:cNvSpPr/>
          <p:nvPr/>
        </p:nvSpPr>
        <p:spPr>
          <a:xfrm>
            <a:off x="559813" y="2360464"/>
            <a:ext cx="3300874" cy="353664"/>
          </a:xfrm>
          <a:custGeom>
            <a:rect b="b" l="l" r="r" t="t"/>
            <a:pathLst>
              <a:path extrusionOk="0" h="11021" w="102863">
                <a:moveTo>
                  <a:pt x="1" y="0"/>
                </a:moveTo>
                <a:lnTo>
                  <a:pt x="1" y="11021"/>
                </a:lnTo>
                <a:lnTo>
                  <a:pt x="102862" y="11021"/>
                </a:lnTo>
                <a:lnTo>
                  <a:pt x="10286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Desired Features</a:t>
            </a:r>
            <a:endParaRPr b="1" i="0" sz="1700" u="none" cap="none" strike="noStrike">
              <a:solidFill>
                <a:schemeClr val="dk1"/>
              </a:solidFill>
              <a:latin typeface="Arial"/>
              <a:ea typeface="Arial"/>
              <a:cs typeface="Arial"/>
              <a:sym typeface="Arial"/>
            </a:endParaRPr>
          </a:p>
        </p:txBody>
      </p:sp>
      <p:sp>
        <p:nvSpPr>
          <p:cNvPr id="1365" name="Google Shape;1365;p5"/>
          <p:cNvSpPr/>
          <p:nvPr/>
        </p:nvSpPr>
        <p:spPr>
          <a:xfrm>
            <a:off x="559813" y="2714096"/>
            <a:ext cx="3300874" cy="354723"/>
          </a:xfrm>
          <a:custGeom>
            <a:rect b="b" l="l" r="r" t="t"/>
            <a:pathLst>
              <a:path extrusionOk="0" h="11054" w="102863">
                <a:moveTo>
                  <a:pt x="1" y="1"/>
                </a:moveTo>
                <a:lnTo>
                  <a:pt x="1" y="11053"/>
                </a:lnTo>
                <a:lnTo>
                  <a:pt x="102862" y="11053"/>
                </a:lnTo>
                <a:lnTo>
                  <a:pt x="102862"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Security Drone Concerns</a:t>
            </a:r>
            <a:endParaRPr b="0" i="0" sz="1400" u="none" cap="none" strike="noStrike">
              <a:solidFill>
                <a:srgbClr val="FFFFFF"/>
              </a:solidFill>
              <a:latin typeface="Fira Sans"/>
              <a:ea typeface="Fira Sans"/>
              <a:cs typeface="Fira Sans"/>
              <a:sym typeface="Fira Sans"/>
            </a:endParaRPr>
          </a:p>
        </p:txBody>
      </p:sp>
      <p:sp>
        <p:nvSpPr>
          <p:cNvPr id="1366" name="Google Shape;1366;p5"/>
          <p:cNvSpPr/>
          <p:nvPr/>
        </p:nvSpPr>
        <p:spPr>
          <a:xfrm>
            <a:off x="559813" y="3068787"/>
            <a:ext cx="3300874" cy="353664"/>
          </a:xfrm>
          <a:custGeom>
            <a:rect b="b" l="l" r="r" t="t"/>
            <a:pathLst>
              <a:path extrusionOk="0" h="11021" w="102863">
                <a:moveTo>
                  <a:pt x="1" y="0"/>
                </a:moveTo>
                <a:lnTo>
                  <a:pt x="1" y="11021"/>
                </a:lnTo>
                <a:lnTo>
                  <a:pt x="102862" y="11021"/>
                </a:lnTo>
                <a:lnTo>
                  <a:pt x="10286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Pricing Expectations</a:t>
            </a:r>
            <a:endParaRPr b="1" i="0" sz="1700" u="none" cap="none" strike="noStrike">
              <a:solidFill>
                <a:schemeClr val="dk1"/>
              </a:solidFill>
              <a:latin typeface="Arial"/>
              <a:ea typeface="Arial"/>
              <a:cs typeface="Arial"/>
              <a:sym typeface="Arial"/>
            </a:endParaRPr>
          </a:p>
        </p:txBody>
      </p:sp>
      <p:sp>
        <p:nvSpPr>
          <p:cNvPr id="1367" name="Google Shape;1367;p5"/>
          <p:cNvSpPr txBox="1"/>
          <p:nvPr/>
        </p:nvSpPr>
        <p:spPr>
          <a:xfrm>
            <a:off x="457200" y="411475"/>
            <a:ext cx="4861500" cy="38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000000"/>
                </a:solidFill>
                <a:latin typeface="Fira Sans Medium"/>
                <a:ea typeface="Fira Sans Medium"/>
                <a:cs typeface="Fira Sans Medium"/>
                <a:sym typeface="Fira Sans Medium"/>
              </a:rPr>
              <a:t>Customer Insights</a:t>
            </a:r>
            <a:endParaRPr b="0" i="0" sz="2900" u="none" cap="none" strike="noStrike">
              <a:solidFill>
                <a:srgbClr val="000000"/>
              </a:solidFill>
              <a:latin typeface="Fira Sans Medium"/>
              <a:ea typeface="Fira Sans Medium"/>
              <a:cs typeface="Fira Sans Medium"/>
              <a:sym typeface="Fira Sans Medium"/>
            </a:endParaRPr>
          </a:p>
        </p:txBody>
      </p:sp>
      <p:sp>
        <p:nvSpPr>
          <p:cNvPr id="1368" name="Google Shape;1368;p5"/>
          <p:cNvSpPr txBox="1"/>
          <p:nvPr/>
        </p:nvSpPr>
        <p:spPr>
          <a:xfrm>
            <a:off x="5385900" y="1008900"/>
            <a:ext cx="3300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Homeowners &amp; businesses highly concerned due to break-ins.</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ira Sans"/>
              <a:ea typeface="Fira Sans"/>
              <a:cs typeface="Fira Sans"/>
              <a:sym typeface="Fira Sans"/>
            </a:endParaRPr>
          </a:p>
        </p:txBody>
      </p:sp>
      <p:sp>
        <p:nvSpPr>
          <p:cNvPr id="1369" name="Google Shape;1369;p5"/>
          <p:cNvSpPr txBox="1"/>
          <p:nvPr/>
        </p:nvSpPr>
        <p:spPr>
          <a:xfrm>
            <a:off x="5385900" y="1806600"/>
            <a:ext cx="3300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Fira Sans"/>
                <a:ea typeface="Fira Sans"/>
                <a:cs typeface="Fira Sans"/>
                <a:sym typeface="Fira Sans"/>
              </a:rPr>
              <a:t>Motion sensors, real-time alerts, AI-based threat detection</a:t>
            </a:r>
            <a:r>
              <a:rPr b="0" i="0" lang="en" sz="1700" u="none" cap="none" strike="noStrike">
                <a:solidFill>
                  <a:schemeClr val="dk1"/>
                </a:solidFill>
                <a:latin typeface="Arial"/>
                <a:ea typeface="Arial"/>
                <a:cs typeface="Arial"/>
                <a:sym typeface="Arial"/>
              </a:rPr>
              <a:t>.</a:t>
            </a:r>
            <a:endParaRPr b="0" i="0" sz="1200" u="none" cap="none" strike="noStrike">
              <a:solidFill>
                <a:srgbClr val="000000"/>
              </a:solidFill>
              <a:latin typeface="Fira Sans"/>
              <a:ea typeface="Fira Sans"/>
              <a:cs typeface="Fira Sans"/>
              <a:sym typeface="Fira Sans"/>
            </a:endParaRPr>
          </a:p>
        </p:txBody>
      </p:sp>
      <p:sp>
        <p:nvSpPr>
          <p:cNvPr id="1370" name="Google Shape;1370;p5"/>
          <p:cNvSpPr txBox="1"/>
          <p:nvPr/>
        </p:nvSpPr>
        <p:spPr>
          <a:xfrm>
            <a:off x="5385825" y="2604300"/>
            <a:ext cx="3300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Fira Sans"/>
                <a:ea typeface="Fira Sans"/>
                <a:cs typeface="Fira Sans"/>
                <a:sym typeface="Fira Sans"/>
              </a:rPr>
              <a:t>Data privacy, reliability, and false alarms, Safety, power outage</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ira Sans"/>
              <a:ea typeface="Fira Sans"/>
              <a:cs typeface="Fira Sans"/>
              <a:sym typeface="Fira Sans"/>
            </a:endParaRPr>
          </a:p>
        </p:txBody>
      </p:sp>
      <p:sp>
        <p:nvSpPr>
          <p:cNvPr id="1371" name="Google Shape;1371;p5"/>
          <p:cNvSpPr txBox="1"/>
          <p:nvPr/>
        </p:nvSpPr>
        <p:spPr>
          <a:xfrm>
            <a:off x="5403850" y="3402000"/>
            <a:ext cx="3282900" cy="618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Fira Sans"/>
                <a:ea typeface="Fira Sans"/>
                <a:cs typeface="Fira Sans"/>
                <a:sym typeface="Fira Sans"/>
              </a:rPr>
              <a:t>$100-$500 setup; preference for one-time purchase with optional subscriptions.</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Fira Sans"/>
              <a:ea typeface="Fira Sans"/>
              <a:cs typeface="Fira Sans"/>
              <a:sym typeface="Fira Sans"/>
            </a:endParaRPr>
          </a:p>
        </p:txBody>
      </p:sp>
      <p:sp>
        <p:nvSpPr>
          <p:cNvPr id="1372" name="Google Shape;1372;p5"/>
          <p:cNvSpPr/>
          <p:nvPr/>
        </p:nvSpPr>
        <p:spPr>
          <a:xfrm>
            <a:off x="559813" y="3436134"/>
            <a:ext cx="3300874" cy="354723"/>
          </a:xfrm>
          <a:custGeom>
            <a:rect b="b" l="l" r="r" t="t"/>
            <a:pathLst>
              <a:path extrusionOk="0" h="11054" w="102863">
                <a:moveTo>
                  <a:pt x="1" y="1"/>
                </a:moveTo>
                <a:lnTo>
                  <a:pt x="1" y="11053"/>
                </a:lnTo>
                <a:lnTo>
                  <a:pt x="102862" y="11053"/>
                </a:lnTo>
                <a:lnTo>
                  <a:pt x="102862"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Products currently used</a:t>
            </a:r>
            <a:endParaRPr b="0" i="0" sz="1400" u="none" cap="none" strike="noStrike">
              <a:solidFill>
                <a:srgbClr val="FFFFFF"/>
              </a:solidFill>
              <a:latin typeface="Fira Sans"/>
              <a:ea typeface="Fira Sans"/>
              <a:cs typeface="Fira Sans"/>
              <a:sym typeface="Fira Sans"/>
            </a:endParaRPr>
          </a:p>
        </p:txBody>
      </p:sp>
      <p:sp>
        <p:nvSpPr>
          <p:cNvPr id="1373" name="Google Shape;1373;p5"/>
          <p:cNvSpPr/>
          <p:nvPr/>
        </p:nvSpPr>
        <p:spPr>
          <a:xfrm flipH="1" rot="10800000">
            <a:off x="3967700" y="3619605"/>
            <a:ext cx="1436225" cy="919946"/>
          </a:xfrm>
          <a:custGeom>
            <a:rect b="b" l="l" r="r" t="t"/>
            <a:pathLst>
              <a:path extrusionOk="0" h="27964" w="40284">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
          <p:cNvSpPr/>
          <p:nvPr/>
        </p:nvSpPr>
        <p:spPr>
          <a:xfrm>
            <a:off x="5223453" y="4131997"/>
            <a:ext cx="3464468" cy="69718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5"/>
          <p:cNvSpPr txBox="1"/>
          <p:nvPr/>
        </p:nvSpPr>
        <p:spPr>
          <a:xfrm>
            <a:off x="5403925" y="4154225"/>
            <a:ext cx="3282900" cy="61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Ring Doorbell, ADT, Simplisafe, Rheolink, Ring Floodlight Cam</a:t>
            </a:r>
            <a:endParaRPr b="0" i="0" sz="1200" u="none" cap="none" strike="noStrike">
              <a:solidFill>
                <a:srgbClr val="000000"/>
              </a:solidFill>
              <a:latin typeface="Fira Sans"/>
              <a:ea typeface="Fira Sans"/>
              <a:cs typeface="Fira Sans"/>
              <a:sym typeface="Fir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9" name="Shape 1379"/>
        <p:cNvGrpSpPr/>
        <p:nvPr/>
      </p:nvGrpSpPr>
      <p:grpSpPr>
        <a:xfrm>
          <a:off x="0" y="0"/>
          <a:ext cx="0" cy="0"/>
          <a:chOff x="0" y="0"/>
          <a:chExt cx="0" cy="0"/>
        </a:xfrm>
      </p:grpSpPr>
      <p:sp>
        <p:nvSpPr>
          <p:cNvPr id="1380" name="Google Shape;1380;p11"/>
          <p:cNvSpPr txBox="1"/>
          <p:nvPr/>
        </p:nvSpPr>
        <p:spPr>
          <a:xfrm>
            <a:off x="36675" y="308175"/>
            <a:ext cx="9144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dk1"/>
                </a:solidFill>
                <a:latin typeface="Fira Sans Medium"/>
                <a:ea typeface="Fira Sans Medium"/>
                <a:cs typeface="Fira Sans Medium"/>
                <a:sym typeface="Fira Sans Medium"/>
              </a:rPr>
              <a:t>SWOT Analysis</a:t>
            </a:r>
            <a:endParaRPr b="0" i="0" sz="1400" u="none" cap="none" strike="noStrike">
              <a:solidFill>
                <a:srgbClr val="000000"/>
              </a:solidFill>
              <a:latin typeface="Arial"/>
              <a:ea typeface="Arial"/>
              <a:cs typeface="Arial"/>
              <a:sym typeface="Arial"/>
            </a:endParaRPr>
          </a:p>
        </p:txBody>
      </p:sp>
      <p:sp>
        <p:nvSpPr>
          <p:cNvPr id="1381" name="Google Shape;1381;p11"/>
          <p:cNvSpPr/>
          <p:nvPr/>
        </p:nvSpPr>
        <p:spPr>
          <a:xfrm>
            <a:off x="887900" y="2579100"/>
            <a:ext cx="1518943" cy="2116888"/>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cap="flat" cmpd="sng" w="10300">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1"/>
          <p:cNvSpPr/>
          <p:nvPr/>
        </p:nvSpPr>
        <p:spPr>
          <a:xfrm>
            <a:off x="2837951" y="2579100"/>
            <a:ext cx="1518972" cy="2116888"/>
          </a:xfrm>
          <a:custGeom>
            <a:rect b="b" l="l" r="r" t="t"/>
            <a:pathLst>
              <a:path extrusionOk="0" fill="none" h="59032" w="52889">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cap="flat" cmpd="sng" w="10300">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1"/>
          <p:cNvSpPr/>
          <p:nvPr/>
        </p:nvSpPr>
        <p:spPr>
          <a:xfrm>
            <a:off x="4787102" y="2579100"/>
            <a:ext cx="1518972" cy="2116888"/>
          </a:xfrm>
          <a:custGeom>
            <a:rect b="b" l="l" r="r" t="t"/>
            <a:pathLst>
              <a:path extrusionOk="0" fill="none" h="59032" w="52889">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1"/>
          <p:cNvSpPr/>
          <p:nvPr/>
        </p:nvSpPr>
        <p:spPr>
          <a:xfrm>
            <a:off x="6737175" y="2579100"/>
            <a:ext cx="1518943" cy="2116888"/>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cap="flat" cmpd="sng" w="10300">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5" name="Google Shape;1385;p11"/>
          <p:cNvGrpSpPr/>
          <p:nvPr/>
        </p:nvGrpSpPr>
        <p:grpSpPr>
          <a:xfrm>
            <a:off x="7002705" y="1266146"/>
            <a:ext cx="987877" cy="1111795"/>
            <a:chOff x="7228274" y="1201022"/>
            <a:chExt cx="1260851" cy="1419011"/>
          </a:xfrm>
        </p:grpSpPr>
        <p:sp>
          <p:nvSpPr>
            <p:cNvPr id="1386" name="Google Shape;1386;p11"/>
            <p:cNvSpPr/>
            <p:nvPr/>
          </p:nvSpPr>
          <p:spPr>
            <a:xfrm>
              <a:off x="7682044" y="2249445"/>
              <a:ext cx="335007" cy="370588"/>
            </a:xfrm>
            <a:custGeom>
              <a:rect b="b" l="l" r="r" t="t"/>
              <a:pathLst>
                <a:path extrusionOk="0" h="11561" w="10451">
                  <a:moveTo>
                    <a:pt x="0" y="1"/>
                  </a:moveTo>
                  <a:lnTo>
                    <a:pt x="5226" y="11560"/>
                  </a:lnTo>
                  <a:lnTo>
                    <a:pt x="1045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1"/>
            <p:cNvSpPr/>
            <p:nvPr/>
          </p:nvSpPr>
          <p:spPr>
            <a:xfrm>
              <a:off x="7228274" y="1201022"/>
              <a:ext cx="1260851" cy="1152826"/>
            </a:xfrm>
            <a:custGeom>
              <a:rect b="b" l="l" r="r" t="t"/>
              <a:pathLst>
                <a:path extrusionOk="0" h="35964" w="39334">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1"/>
            <p:cNvSpPr/>
            <p:nvPr/>
          </p:nvSpPr>
          <p:spPr>
            <a:xfrm>
              <a:off x="7407942" y="1363221"/>
              <a:ext cx="1081183" cy="990628"/>
            </a:xfrm>
            <a:custGeom>
              <a:rect b="b" l="l" r="r" t="t"/>
              <a:pathLst>
                <a:path extrusionOk="0" h="30904" w="33729">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1"/>
            <p:cNvSpPr/>
            <p:nvPr/>
          </p:nvSpPr>
          <p:spPr>
            <a:xfrm>
              <a:off x="7477982" y="1450859"/>
              <a:ext cx="727905" cy="662224"/>
            </a:xfrm>
            <a:custGeom>
              <a:rect b="b" l="l" r="r" t="t"/>
              <a:pathLst>
                <a:path extrusionOk="0" h="20659" w="22708">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0" name="Google Shape;1390;p11"/>
          <p:cNvGrpSpPr/>
          <p:nvPr/>
        </p:nvGrpSpPr>
        <p:grpSpPr>
          <a:xfrm>
            <a:off x="1133139" y="1266146"/>
            <a:ext cx="1028439" cy="1111795"/>
            <a:chOff x="643984" y="1201022"/>
            <a:chExt cx="1312621" cy="1419011"/>
          </a:xfrm>
        </p:grpSpPr>
        <p:sp>
          <p:nvSpPr>
            <p:cNvPr id="1391" name="Google Shape;1391;p11"/>
            <p:cNvSpPr/>
            <p:nvPr/>
          </p:nvSpPr>
          <p:spPr>
            <a:xfrm>
              <a:off x="1135323" y="2249445"/>
              <a:ext cx="334013" cy="370588"/>
            </a:xfrm>
            <a:custGeom>
              <a:rect b="b" l="l" r="r" t="t"/>
              <a:pathLst>
                <a:path extrusionOk="0" h="11561" w="10420">
                  <a:moveTo>
                    <a:pt x="0" y="1"/>
                  </a:moveTo>
                  <a:lnTo>
                    <a:pt x="5226" y="11560"/>
                  </a:lnTo>
                  <a:lnTo>
                    <a:pt x="10419"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1"/>
            <p:cNvSpPr/>
            <p:nvPr/>
          </p:nvSpPr>
          <p:spPr>
            <a:xfrm>
              <a:off x="643984" y="1201022"/>
              <a:ext cx="1307556" cy="1152826"/>
            </a:xfrm>
            <a:custGeom>
              <a:rect b="b" l="l" r="r" t="t"/>
              <a:pathLst>
                <a:path extrusionOk="0" h="35964" w="40791">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1"/>
            <p:cNvSpPr/>
            <p:nvPr/>
          </p:nvSpPr>
          <p:spPr>
            <a:xfrm>
              <a:off x="902861" y="1384569"/>
              <a:ext cx="1053744" cy="969279"/>
            </a:xfrm>
            <a:custGeom>
              <a:rect b="b" l="l" r="r" t="t"/>
              <a:pathLst>
                <a:path extrusionOk="0" h="30238" w="32873">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1"/>
            <p:cNvSpPr/>
            <p:nvPr/>
          </p:nvSpPr>
          <p:spPr>
            <a:xfrm>
              <a:off x="933313" y="1436018"/>
              <a:ext cx="712647" cy="662513"/>
            </a:xfrm>
            <a:custGeom>
              <a:rect b="b" l="l" r="r" t="t"/>
              <a:pathLst>
                <a:path extrusionOk="0" h="20668" w="22232">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5" name="Google Shape;1395;p11"/>
          <p:cNvGrpSpPr/>
          <p:nvPr/>
        </p:nvGrpSpPr>
        <p:grpSpPr>
          <a:xfrm>
            <a:off x="3111582" y="1266146"/>
            <a:ext cx="987877" cy="1111795"/>
            <a:chOff x="2870204" y="1201022"/>
            <a:chExt cx="1260851" cy="1419011"/>
          </a:xfrm>
        </p:grpSpPr>
        <p:sp>
          <p:nvSpPr>
            <p:cNvPr id="1396" name="Google Shape;1396;p11"/>
            <p:cNvSpPr/>
            <p:nvPr/>
          </p:nvSpPr>
          <p:spPr>
            <a:xfrm>
              <a:off x="3323975" y="2249445"/>
              <a:ext cx="334013" cy="370588"/>
            </a:xfrm>
            <a:custGeom>
              <a:rect b="b" l="l" r="r" t="t"/>
              <a:pathLst>
                <a:path extrusionOk="0" h="11561" w="10420">
                  <a:moveTo>
                    <a:pt x="1" y="1"/>
                  </a:moveTo>
                  <a:lnTo>
                    <a:pt x="5226" y="11560"/>
                  </a:lnTo>
                  <a:lnTo>
                    <a:pt x="10420"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1"/>
            <p:cNvSpPr/>
            <p:nvPr/>
          </p:nvSpPr>
          <p:spPr>
            <a:xfrm>
              <a:off x="2870204" y="1201022"/>
              <a:ext cx="1260851" cy="1152826"/>
            </a:xfrm>
            <a:custGeom>
              <a:rect b="b" l="l" r="r" t="t"/>
              <a:pathLst>
                <a:path extrusionOk="0" h="35964" w="39334">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1"/>
            <p:cNvSpPr/>
            <p:nvPr/>
          </p:nvSpPr>
          <p:spPr>
            <a:xfrm>
              <a:off x="3082376" y="1388608"/>
              <a:ext cx="1048679" cy="965240"/>
            </a:xfrm>
            <a:custGeom>
              <a:rect b="b" l="l" r="r" t="t"/>
              <a:pathLst>
                <a:path extrusionOk="0" h="30112" w="32715">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1"/>
            <p:cNvSpPr/>
            <p:nvPr/>
          </p:nvSpPr>
          <p:spPr>
            <a:xfrm>
              <a:off x="3147352" y="1440377"/>
              <a:ext cx="662929" cy="662929"/>
            </a:xfrm>
            <a:custGeom>
              <a:rect b="b" l="l" r="r" t="t"/>
              <a:pathLst>
                <a:path extrusionOk="0" h="20681" w="20681">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0" name="Google Shape;1400;p11"/>
          <p:cNvSpPr txBox="1"/>
          <p:nvPr/>
        </p:nvSpPr>
        <p:spPr>
          <a:xfrm>
            <a:off x="889500" y="3436562"/>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Strong Ecosystem</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grpSp>
        <p:nvGrpSpPr>
          <p:cNvPr id="1401" name="Google Shape;1401;p11"/>
          <p:cNvGrpSpPr/>
          <p:nvPr/>
        </p:nvGrpSpPr>
        <p:grpSpPr>
          <a:xfrm>
            <a:off x="5049464" y="1266146"/>
            <a:ext cx="994257" cy="1111795"/>
            <a:chOff x="5044655" y="1201022"/>
            <a:chExt cx="1268994" cy="1419011"/>
          </a:xfrm>
        </p:grpSpPr>
        <p:sp>
          <p:nvSpPr>
            <p:cNvPr id="1402" name="Google Shape;1402;p11"/>
            <p:cNvSpPr/>
            <p:nvPr/>
          </p:nvSpPr>
          <p:spPr>
            <a:xfrm>
              <a:off x="5502497" y="2249445"/>
              <a:ext cx="335039" cy="370588"/>
            </a:xfrm>
            <a:custGeom>
              <a:rect b="b" l="l" r="r" t="t"/>
              <a:pathLst>
                <a:path extrusionOk="0" h="11561" w="10452">
                  <a:moveTo>
                    <a:pt x="1" y="1"/>
                  </a:moveTo>
                  <a:lnTo>
                    <a:pt x="5226" y="11560"/>
                  </a:lnTo>
                  <a:lnTo>
                    <a:pt x="1045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1"/>
            <p:cNvSpPr/>
            <p:nvPr/>
          </p:nvSpPr>
          <p:spPr>
            <a:xfrm>
              <a:off x="5044655" y="1201022"/>
              <a:ext cx="1268993" cy="1152826"/>
            </a:xfrm>
            <a:custGeom>
              <a:rect b="b" l="l" r="r" t="t"/>
              <a:pathLst>
                <a:path extrusionOk="0" h="35964" w="39588">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1"/>
            <p:cNvSpPr/>
            <p:nvPr/>
          </p:nvSpPr>
          <p:spPr>
            <a:xfrm>
              <a:off x="5230446" y="1361201"/>
              <a:ext cx="1083203" cy="992647"/>
            </a:xfrm>
            <a:custGeom>
              <a:rect b="b" l="l" r="r" t="t"/>
              <a:pathLst>
                <a:path extrusionOk="0" h="30967" w="33792">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1"/>
            <p:cNvSpPr/>
            <p:nvPr/>
          </p:nvSpPr>
          <p:spPr>
            <a:xfrm>
              <a:off x="5297441" y="1466470"/>
              <a:ext cx="712679" cy="662513"/>
            </a:xfrm>
            <a:custGeom>
              <a:rect b="b" l="l" r="r" t="t"/>
              <a:pathLst>
                <a:path extrusionOk="0" h="20668" w="22233">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6" name="Google Shape;1406;p11"/>
          <p:cNvSpPr txBox="1"/>
          <p:nvPr/>
        </p:nvSpPr>
        <p:spPr>
          <a:xfrm>
            <a:off x="1444425" y="1472275"/>
            <a:ext cx="405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22831"/>
                </a:solidFill>
                <a:latin typeface="Fira Sans"/>
                <a:ea typeface="Fira Sans"/>
                <a:cs typeface="Fira Sans"/>
                <a:sym typeface="Fira Sans"/>
              </a:rPr>
              <a:t>S</a:t>
            </a:r>
            <a:endParaRPr b="1" i="0" sz="1500" u="none" cap="none" strike="noStrike">
              <a:solidFill>
                <a:srgbClr val="222831"/>
              </a:solidFill>
              <a:latin typeface="Fira Sans"/>
              <a:ea typeface="Fira Sans"/>
              <a:cs typeface="Fira Sans"/>
              <a:sym typeface="Fira Sans"/>
            </a:endParaRPr>
          </a:p>
        </p:txBody>
      </p:sp>
      <p:sp>
        <p:nvSpPr>
          <p:cNvPr id="1407" name="Google Shape;1407;p11"/>
          <p:cNvSpPr txBox="1"/>
          <p:nvPr/>
        </p:nvSpPr>
        <p:spPr>
          <a:xfrm>
            <a:off x="3384875" y="1472275"/>
            <a:ext cx="405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22831"/>
                </a:solidFill>
                <a:latin typeface="Fira Sans"/>
                <a:ea typeface="Fira Sans"/>
                <a:cs typeface="Fira Sans"/>
                <a:sym typeface="Fira Sans"/>
              </a:rPr>
              <a:t>W</a:t>
            </a:r>
            <a:endParaRPr b="1" i="0" sz="1500" u="none" cap="none" strike="noStrike">
              <a:solidFill>
                <a:srgbClr val="222831"/>
              </a:solidFill>
              <a:latin typeface="Fira Sans"/>
              <a:ea typeface="Fira Sans"/>
              <a:cs typeface="Fira Sans"/>
              <a:sym typeface="Fira Sans"/>
            </a:endParaRPr>
          </a:p>
        </p:txBody>
      </p:sp>
      <p:sp>
        <p:nvSpPr>
          <p:cNvPr id="1408" name="Google Shape;1408;p11"/>
          <p:cNvSpPr txBox="1"/>
          <p:nvPr/>
        </p:nvSpPr>
        <p:spPr>
          <a:xfrm>
            <a:off x="5325325" y="1472275"/>
            <a:ext cx="405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22831"/>
                </a:solidFill>
                <a:latin typeface="Fira Sans"/>
                <a:ea typeface="Fira Sans"/>
                <a:cs typeface="Fira Sans"/>
                <a:sym typeface="Fira Sans"/>
              </a:rPr>
              <a:t>O</a:t>
            </a:r>
            <a:endParaRPr b="1" i="0" sz="1500" u="none" cap="none" strike="noStrike">
              <a:solidFill>
                <a:srgbClr val="222831"/>
              </a:solidFill>
              <a:latin typeface="Fira Sans"/>
              <a:ea typeface="Fira Sans"/>
              <a:cs typeface="Fira Sans"/>
              <a:sym typeface="Fira Sans"/>
            </a:endParaRPr>
          </a:p>
        </p:txBody>
      </p:sp>
      <p:sp>
        <p:nvSpPr>
          <p:cNvPr id="1409" name="Google Shape;1409;p11"/>
          <p:cNvSpPr txBox="1"/>
          <p:nvPr/>
        </p:nvSpPr>
        <p:spPr>
          <a:xfrm>
            <a:off x="7279025" y="1472275"/>
            <a:ext cx="405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22831"/>
                </a:solidFill>
                <a:latin typeface="Fira Sans"/>
                <a:ea typeface="Fira Sans"/>
                <a:cs typeface="Fira Sans"/>
                <a:sym typeface="Fira Sans"/>
              </a:rPr>
              <a:t>T</a:t>
            </a:r>
            <a:endParaRPr b="1" i="0" sz="1500" u="none" cap="none" strike="noStrike">
              <a:solidFill>
                <a:srgbClr val="222831"/>
              </a:solidFill>
              <a:latin typeface="Fira Sans"/>
              <a:ea typeface="Fira Sans"/>
              <a:cs typeface="Fira Sans"/>
              <a:sym typeface="Fira Sans"/>
            </a:endParaRPr>
          </a:p>
        </p:txBody>
      </p:sp>
      <p:sp>
        <p:nvSpPr>
          <p:cNvPr id="1410" name="Google Shape;1410;p11"/>
          <p:cNvSpPr txBox="1"/>
          <p:nvPr/>
        </p:nvSpPr>
        <p:spPr>
          <a:xfrm>
            <a:off x="889500" y="2950950"/>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Market Leadership</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1" name="Google Shape;1411;p11"/>
          <p:cNvSpPr txBox="1"/>
          <p:nvPr/>
        </p:nvSpPr>
        <p:spPr>
          <a:xfrm>
            <a:off x="888875" y="3922162"/>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Innovative approach</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2" name="Google Shape;1412;p11"/>
          <p:cNvSpPr txBox="1"/>
          <p:nvPr/>
        </p:nvSpPr>
        <p:spPr>
          <a:xfrm>
            <a:off x="6737375" y="3415962"/>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Shrinking Younger Demographics</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3" name="Google Shape;1413;p11"/>
          <p:cNvSpPr txBox="1"/>
          <p:nvPr/>
        </p:nvSpPr>
        <p:spPr>
          <a:xfrm>
            <a:off x="6737375" y="2842958"/>
            <a:ext cx="1518900" cy="4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Regulatory &amp; Legal Challenges</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4" name="Google Shape;1414;p11"/>
          <p:cNvSpPr txBox="1"/>
          <p:nvPr/>
        </p:nvSpPr>
        <p:spPr>
          <a:xfrm>
            <a:off x="4787688" y="3424475"/>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Growing market</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5" name="Google Shape;1415;p11"/>
          <p:cNvSpPr txBox="1"/>
          <p:nvPr/>
        </p:nvSpPr>
        <p:spPr>
          <a:xfrm>
            <a:off x="4787588" y="2950950"/>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Market Differentiation</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6" name="Google Shape;1416;p11"/>
          <p:cNvSpPr txBox="1"/>
          <p:nvPr/>
        </p:nvSpPr>
        <p:spPr>
          <a:xfrm>
            <a:off x="4787700" y="3898000"/>
            <a:ext cx="1518900" cy="48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Partnerships with Real Estate &amp; Homebuilders</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7" name="Google Shape;1417;p11"/>
          <p:cNvSpPr txBox="1"/>
          <p:nvPr/>
        </p:nvSpPr>
        <p:spPr>
          <a:xfrm>
            <a:off x="2734025" y="3371763"/>
            <a:ext cx="1725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High Manufacturing &amp; R&amp;D Costs</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8" name="Google Shape;1418;p11"/>
          <p:cNvSpPr txBox="1"/>
          <p:nvPr/>
        </p:nvSpPr>
        <p:spPr>
          <a:xfrm>
            <a:off x="2838000" y="3967850"/>
            <a:ext cx="1518900" cy="48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Subscription Dependency</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19" name="Google Shape;1419;p11"/>
          <p:cNvSpPr txBox="1"/>
          <p:nvPr/>
        </p:nvSpPr>
        <p:spPr>
          <a:xfrm>
            <a:off x="2838475" y="2842950"/>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Privacy concerns</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
        <p:nvSpPr>
          <p:cNvPr id="1420" name="Google Shape;1420;p11"/>
          <p:cNvSpPr txBox="1"/>
          <p:nvPr/>
        </p:nvSpPr>
        <p:spPr>
          <a:xfrm>
            <a:off x="6737375" y="4065396"/>
            <a:ext cx="1518900" cy="3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Sans"/>
                <a:ea typeface="Fira Sans"/>
                <a:cs typeface="Fira Sans"/>
                <a:sym typeface="Fira Sans"/>
              </a:rPr>
              <a:t>Competition</a:t>
            </a:r>
            <a:endParaRPr b="1" i="0" sz="1000" u="none" cap="none" strike="noStrike">
              <a:solidFill>
                <a:srgbClr val="000000"/>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424" name="Shape 1424"/>
        <p:cNvGrpSpPr/>
        <p:nvPr/>
      </p:nvGrpSpPr>
      <p:grpSpPr>
        <a:xfrm>
          <a:off x="0" y="0"/>
          <a:ext cx="0" cy="0"/>
          <a:chOff x="0" y="0"/>
          <a:chExt cx="0" cy="0"/>
        </a:xfrm>
      </p:grpSpPr>
      <p:sp>
        <p:nvSpPr>
          <p:cNvPr id="1425" name="Google Shape;1425;g3358dd00837_0_0"/>
          <p:cNvSpPr txBox="1"/>
          <p:nvPr/>
        </p:nvSpPr>
        <p:spPr>
          <a:xfrm>
            <a:off x="680325" y="179725"/>
            <a:ext cx="7723500" cy="4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dk1"/>
                </a:solidFill>
                <a:latin typeface="Fira Sans Medium"/>
                <a:ea typeface="Fira Sans Medium"/>
                <a:cs typeface="Fira Sans Medium"/>
                <a:sym typeface="Fira Sans Medium"/>
              </a:rPr>
              <a:t>Competitive Analysis</a:t>
            </a:r>
            <a:endParaRPr b="0" i="0" sz="2500" u="none" cap="none" strike="noStrike">
              <a:solidFill>
                <a:srgbClr val="000000"/>
              </a:solidFill>
              <a:latin typeface="Fira Sans Medium"/>
              <a:ea typeface="Fira Sans Medium"/>
              <a:cs typeface="Fira Sans Medium"/>
              <a:sym typeface="Fira Sans Medium"/>
            </a:endParaRPr>
          </a:p>
        </p:txBody>
      </p:sp>
      <p:graphicFrame>
        <p:nvGraphicFramePr>
          <p:cNvPr id="1426" name="Google Shape;1426;g3358dd00837_0_0"/>
          <p:cNvGraphicFramePr/>
          <p:nvPr/>
        </p:nvGraphicFramePr>
        <p:xfrm>
          <a:off x="215938" y="941575"/>
          <a:ext cx="3000000" cy="3000000"/>
        </p:xfrm>
        <a:graphic>
          <a:graphicData uri="http://schemas.openxmlformats.org/drawingml/2006/table">
            <a:tbl>
              <a:tblPr>
                <a:noFill/>
                <a:tableStyleId>{E0C7152B-B6D0-4412-BA3D-565A57EE6F2B}</a:tableStyleId>
              </a:tblPr>
              <a:tblGrid>
                <a:gridCol w="903525"/>
                <a:gridCol w="827725"/>
                <a:gridCol w="794875"/>
                <a:gridCol w="659300"/>
                <a:gridCol w="578400"/>
                <a:gridCol w="678300"/>
                <a:gridCol w="685400"/>
                <a:gridCol w="749600"/>
                <a:gridCol w="799575"/>
                <a:gridCol w="671150"/>
                <a:gridCol w="606950"/>
                <a:gridCol w="742475"/>
              </a:tblGrid>
              <a:tr h="737975">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t>Competitor</a:t>
                      </a:r>
                      <a:endParaRPr b="1"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360° Surveillance</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4K Spy-Grade Camera</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Smart Motion Detection</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Facial Recognition</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Live HD Video Streaming</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Covers every house corner</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Customizable Alerts </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Child &amp; Pet Monitoring</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Tamper Detection</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GPS Tracking</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Privacy Controls</a:t>
                      </a:r>
                      <a:endParaRPr b="1" sz="9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30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Ring</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4C4C4"/>
                    </a:solidFill>
                  </a:tcPr>
                </a:tc>
              </a:tr>
              <a:tr h="4069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SimpliSafe</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30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ADT</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19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Deep Sentinel</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19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Vivint</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solidFill>
                          <a:schemeClr val="dk1"/>
                        </a:solidFill>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69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Frontpoint</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80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Scout Alarm</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30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Abode</a:t>
                      </a:r>
                      <a:endParaRPr b="1" sz="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rPr>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NA</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u="none" cap="none" strike="noStrike">
                          <a:solidFill>
                            <a:schemeClr val="dk1"/>
                          </a:solidFill>
                        </a:rPr>
                        <a:t>✅</a:t>
                      </a:r>
                      <a:endParaRPr sz="11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grpSp>
        <p:nvGrpSpPr>
          <p:cNvPr id="112" name="Google Shape;112;g33f43b6fa94_0_0"/>
          <p:cNvGrpSpPr/>
          <p:nvPr/>
        </p:nvGrpSpPr>
        <p:grpSpPr>
          <a:xfrm>
            <a:off x="943875" y="1472100"/>
            <a:ext cx="3576300" cy="3155400"/>
            <a:chOff x="1051850" y="988725"/>
            <a:chExt cx="3576300" cy="3155400"/>
          </a:xfrm>
        </p:grpSpPr>
        <p:sp>
          <p:nvSpPr>
            <p:cNvPr id="113" name="Google Shape;113;g33f43b6fa94_0_0"/>
            <p:cNvSpPr/>
            <p:nvPr/>
          </p:nvSpPr>
          <p:spPr>
            <a:xfrm>
              <a:off x="1051850" y="988725"/>
              <a:ext cx="3576300" cy="3155400"/>
            </a:xfrm>
            <a:prstGeom prst="ellipse">
              <a:avLst/>
            </a:pr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sz="900">
                <a:solidFill>
                  <a:srgbClr val="FFFFFF"/>
                </a:solidFill>
                <a:latin typeface="Fira Sans SemiBold"/>
                <a:ea typeface="Fira Sans SemiBold"/>
                <a:cs typeface="Fira Sans SemiBold"/>
                <a:sym typeface="Fira Sans SemiBold"/>
              </a:endParaRPr>
            </a:p>
          </p:txBody>
        </p:sp>
        <p:sp>
          <p:nvSpPr>
            <p:cNvPr id="114" name="Google Shape;114;g33f43b6fa94_0_0"/>
            <p:cNvSpPr/>
            <p:nvPr/>
          </p:nvSpPr>
          <p:spPr>
            <a:xfrm>
              <a:off x="1419975" y="1493625"/>
              <a:ext cx="2861100" cy="2650500"/>
            </a:xfrm>
            <a:prstGeom prst="ellipse">
              <a:avLst/>
            </a:pr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sz="3000">
                <a:solidFill>
                  <a:srgbClr val="FFFFFF"/>
                </a:solidFill>
                <a:latin typeface="Fira Sans SemiBold"/>
                <a:ea typeface="Fira Sans SemiBold"/>
                <a:cs typeface="Fira Sans SemiBold"/>
                <a:sym typeface="Fira Sans SemiBold"/>
              </a:endParaRPr>
            </a:p>
          </p:txBody>
        </p:sp>
        <p:sp>
          <p:nvSpPr>
            <p:cNvPr id="115" name="Google Shape;115;g33f43b6fa94_0_0"/>
            <p:cNvSpPr/>
            <p:nvPr/>
          </p:nvSpPr>
          <p:spPr>
            <a:xfrm>
              <a:off x="1809150" y="2314050"/>
              <a:ext cx="2135400" cy="1822200"/>
            </a:xfrm>
            <a:prstGeom prst="ellipse">
              <a:avLst/>
            </a:pr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900">
                <a:solidFill>
                  <a:srgbClr val="FFFFFF"/>
                </a:solidFill>
                <a:latin typeface="Fira Sans SemiBold"/>
                <a:ea typeface="Fira Sans SemiBold"/>
                <a:cs typeface="Fira Sans SemiBold"/>
                <a:sym typeface="Fira Sans SemiBold"/>
              </a:endParaRPr>
            </a:p>
          </p:txBody>
        </p:sp>
      </p:grpSp>
      <p:sp>
        <p:nvSpPr>
          <p:cNvPr id="116" name="Google Shape;116;g33f43b6fa94_0_0"/>
          <p:cNvSpPr txBox="1"/>
          <p:nvPr/>
        </p:nvSpPr>
        <p:spPr>
          <a:xfrm>
            <a:off x="5826825" y="1621925"/>
            <a:ext cx="25404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global smart home security camera market is projected to reach </a:t>
            </a:r>
            <a:r>
              <a:rPr b="1" lang="en" sz="1300">
                <a:solidFill>
                  <a:schemeClr val="dk1"/>
                </a:solidFill>
              </a:rPr>
              <a:t>$30.1 billion by 2030</a:t>
            </a:r>
            <a:r>
              <a:rPr lang="en" sz="1300">
                <a:solidFill>
                  <a:schemeClr val="dk1"/>
                </a:solidFill>
              </a:rPr>
              <a:t>.</a:t>
            </a:r>
            <a:endParaRPr sz="1300">
              <a:solidFill>
                <a:schemeClr val="dk1"/>
              </a:solidFill>
            </a:endParaRPr>
          </a:p>
        </p:txBody>
      </p:sp>
      <p:sp>
        <p:nvSpPr>
          <p:cNvPr id="117" name="Google Shape;117;g33f43b6fa94_0_0"/>
          <p:cNvSpPr txBox="1"/>
          <p:nvPr/>
        </p:nvSpPr>
        <p:spPr>
          <a:xfrm>
            <a:off x="5826825" y="2363350"/>
            <a:ext cx="24768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segment of the market is estimated at approximately $</a:t>
            </a:r>
            <a:r>
              <a:rPr b="1" lang="en">
                <a:solidFill>
                  <a:schemeClr val="dk1"/>
                </a:solidFill>
              </a:rPr>
              <a:t>11.96 billion by 2030.</a:t>
            </a:r>
            <a:endParaRPr b="1">
              <a:solidFill>
                <a:schemeClr val="dk1"/>
              </a:solidFill>
            </a:endParaRPr>
          </a:p>
        </p:txBody>
      </p:sp>
      <p:sp>
        <p:nvSpPr>
          <p:cNvPr id="118" name="Google Shape;118;g33f43b6fa94_0_0"/>
          <p:cNvSpPr txBox="1"/>
          <p:nvPr/>
        </p:nvSpPr>
        <p:spPr>
          <a:xfrm>
            <a:off x="5826825" y="3357125"/>
            <a:ext cx="24768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obtainable market, </a:t>
            </a:r>
            <a:r>
              <a:rPr lang="en" sz="1300">
                <a:solidFill>
                  <a:schemeClr val="dk1"/>
                </a:solidFill>
              </a:rPr>
              <a:t>with </a:t>
            </a:r>
            <a:r>
              <a:rPr lang="en" sz="1300">
                <a:solidFill>
                  <a:schemeClr val="dk1"/>
                </a:solidFill>
              </a:rPr>
              <a:t>approximately </a:t>
            </a:r>
            <a:r>
              <a:rPr b="1" lang="en" sz="1300">
                <a:solidFill>
                  <a:schemeClr val="dk1"/>
                </a:solidFill>
              </a:rPr>
              <a:t>$2.39 billion by 2030</a:t>
            </a:r>
            <a:endParaRPr b="1" sz="1300">
              <a:solidFill>
                <a:schemeClr val="dk1"/>
              </a:solidFill>
            </a:endParaRPr>
          </a:p>
        </p:txBody>
      </p:sp>
      <p:cxnSp>
        <p:nvCxnSpPr>
          <p:cNvPr id="119" name="Google Shape;119;g33f43b6fa94_0_0"/>
          <p:cNvCxnSpPr>
            <a:stCxn id="113" idx="7"/>
          </p:cNvCxnSpPr>
          <p:nvPr/>
        </p:nvCxnSpPr>
        <p:spPr>
          <a:xfrm flipH="1" rot="10800000">
            <a:off x="3996438" y="1913798"/>
            <a:ext cx="1722900" cy="20400"/>
          </a:xfrm>
          <a:prstGeom prst="straightConnector1">
            <a:avLst/>
          </a:prstGeom>
          <a:noFill/>
          <a:ln cap="flat" cmpd="sng" w="28575">
            <a:solidFill>
              <a:schemeClr val="dk2"/>
            </a:solidFill>
            <a:prstDash val="dash"/>
            <a:round/>
            <a:headEnd len="med" w="med" type="none"/>
            <a:tailEnd len="med" w="med" type="none"/>
          </a:ln>
        </p:spPr>
      </p:cxnSp>
      <p:cxnSp>
        <p:nvCxnSpPr>
          <p:cNvPr id="120" name="Google Shape;120;g33f43b6fa94_0_0"/>
          <p:cNvCxnSpPr/>
          <p:nvPr/>
        </p:nvCxnSpPr>
        <p:spPr>
          <a:xfrm flipH="1" rot="10800000">
            <a:off x="3996438" y="2668323"/>
            <a:ext cx="1722900" cy="20400"/>
          </a:xfrm>
          <a:prstGeom prst="straightConnector1">
            <a:avLst/>
          </a:prstGeom>
          <a:noFill/>
          <a:ln cap="flat" cmpd="sng" w="28575">
            <a:solidFill>
              <a:schemeClr val="dk2"/>
            </a:solidFill>
            <a:prstDash val="dash"/>
            <a:round/>
            <a:headEnd len="med" w="med" type="none"/>
            <a:tailEnd len="med" w="med" type="none"/>
          </a:ln>
        </p:spPr>
      </p:cxnSp>
      <p:cxnSp>
        <p:nvCxnSpPr>
          <p:cNvPr id="121" name="Google Shape;121;g33f43b6fa94_0_0"/>
          <p:cNvCxnSpPr/>
          <p:nvPr/>
        </p:nvCxnSpPr>
        <p:spPr>
          <a:xfrm flipH="1" rot="10800000">
            <a:off x="3843813" y="3675573"/>
            <a:ext cx="1854300" cy="20100"/>
          </a:xfrm>
          <a:prstGeom prst="straightConnector1">
            <a:avLst/>
          </a:prstGeom>
          <a:noFill/>
          <a:ln cap="flat" cmpd="sng" w="28575">
            <a:solidFill>
              <a:schemeClr val="dk2"/>
            </a:solidFill>
            <a:prstDash val="dash"/>
            <a:round/>
            <a:headEnd len="med" w="med" type="none"/>
            <a:tailEnd len="med" w="med" type="none"/>
          </a:ln>
        </p:spPr>
      </p:cxnSp>
      <p:sp>
        <p:nvSpPr>
          <p:cNvPr id="122" name="Google Shape;122;g33f43b6fa94_0_0"/>
          <p:cNvSpPr txBox="1"/>
          <p:nvPr/>
        </p:nvSpPr>
        <p:spPr>
          <a:xfrm>
            <a:off x="2374350" y="1566775"/>
            <a:ext cx="7995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atamaran ExtraBold"/>
                <a:ea typeface="Catamaran ExtraBold"/>
                <a:cs typeface="Catamaran ExtraBold"/>
                <a:sym typeface="Catamaran ExtraBold"/>
              </a:rPr>
              <a:t>TAM</a:t>
            </a:r>
            <a:endParaRPr sz="1800">
              <a:solidFill>
                <a:schemeClr val="lt1"/>
              </a:solidFill>
              <a:latin typeface="Catamaran ExtraBold"/>
              <a:ea typeface="Catamaran ExtraBold"/>
              <a:cs typeface="Catamaran ExtraBold"/>
              <a:sym typeface="Catamaran ExtraBold"/>
            </a:endParaRPr>
          </a:p>
        </p:txBody>
      </p:sp>
      <p:sp>
        <p:nvSpPr>
          <p:cNvPr id="123" name="Google Shape;123;g33f43b6fa94_0_0"/>
          <p:cNvSpPr txBox="1"/>
          <p:nvPr/>
        </p:nvSpPr>
        <p:spPr>
          <a:xfrm>
            <a:off x="2374350" y="2392325"/>
            <a:ext cx="7995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atamaran ExtraBold"/>
                <a:ea typeface="Catamaran ExtraBold"/>
                <a:cs typeface="Catamaran ExtraBold"/>
                <a:sym typeface="Catamaran ExtraBold"/>
              </a:rPr>
              <a:t>SAM</a:t>
            </a:r>
            <a:endParaRPr sz="1800">
              <a:solidFill>
                <a:schemeClr val="lt1"/>
              </a:solidFill>
              <a:latin typeface="Catamaran ExtraBold"/>
              <a:ea typeface="Catamaran ExtraBold"/>
              <a:cs typeface="Catamaran ExtraBold"/>
              <a:sym typeface="Catamaran ExtraBold"/>
            </a:endParaRPr>
          </a:p>
        </p:txBody>
      </p:sp>
      <p:sp>
        <p:nvSpPr>
          <p:cNvPr id="124" name="Google Shape;124;g33f43b6fa94_0_0"/>
          <p:cNvSpPr txBox="1"/>
          <p:nvPr/>
        </p:nvSpPr>
        <p:spPr>
          <a:xfrm>
            <a:off x="2450550" y="3475775"/>
            <a:ext cx="7995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atamaran ExtraBold"/>
                <a:ea typeface="Catamaran ExtraBold"/>
                <a:cs typeface="Catamaran ExtraBold"/>
                <a:sym typeface="Catamaran ExtraBold"/>
              </a:rPr>
              <a:t>SOM</a:t>
            </a:r>
            <a:endParaRPr sz="1800">
              <a:solidFill>
                <a:schemeClr val="lt1"/>
              </a:solidFill>
              <a:latin typeface="Catamaran ExtraBold"/>
              <a:ea typeface="Catamaran ExtraBold"/>
              <a:cs typeface="Catamaran ExtraBold"/>
              <a:sym typeface="Catamaran ExtraBold"/>
            </a:endParaRPr>
          </a:p>
        </p:txBody>
      </p:sp>
      <p:sp>
        <p:nvSpPr>
          <p:cNvPr id="125" name="Google Shape;125;g33f43b6fa94_0_0"/>
          <p:cNvSpPr txBox="1"/>
          <p:nvPr/>
        </p:nvSpPr>
        <p:spPr>
          <a:xfrm>
            <a:off x="146950" y="262950"/>
            <a:ext cx="8840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Fira Sans Medium"/>
                <a:ea typeface="Fira Sans Medium"/>
                <a:cs typeface="Fira Sans Medium"/>
                <a:sym typeface="Fira Sans Medium"/>
              </a:rPr>
              <a:t>Market Size</a:t>
            </a:r>
            <a:endParaRPr sz="2800">
              <a:solidFill>
                <a:schemeClr val="dk1"/>
              </a:solidFill>
              <a:latin typeface="Fira Sans Medium"/>
              <a:ea typeface="Fira Sans Medium"/>
              <a:cs typeface="Fira Sans Medium"/>
              <a:sym typeface="Fira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3F3"/>
        </a:solidFill>
      </p:bgPr>
    </p:bg>
    <p:spTree>
      <p:nvGrpSpPr>
        <p:cNvPr id="1430" name="Shape 1430"/>
        <p:cNvGrpSpPr/>
        <p:nvPr/>
      </p:nvGrpSpPr>
      <p:grpSpPr>
        <a:xfrm>
          <a:off x="0" y="0"/>
          <a:ext cx="0" cy="0"/>
          <a:chOff x="0" y="0"/>
          <a:chExt cx="0" cy="0"/>
        </a:xfrm>
      </p:grpSpPr>
      <p:grpSp>
        <p:nvGrpSpPr>
          <p:cNvPr id="1431" name="Google Shape;1431;p14"/>
          <p:cNvGrpSpPr/>
          <p:nvPr/>
        </p:nvGrpSpPr>
        <p:grpSpPr>
          <a:xfrm>
            <a:off x="2411670" y="1117872"/>
            <a:ext cx="4300222" cy="3519733"/>
            <a:chOff x="2239600" y="1703550"/>
            <a:chExt cx="3097250" cy="2535100"/>
          </a:xfrm>
        </p:grpSpPr>
        <p:sp>
          <p:nvSpPr>
            <p:cNvPr id="1432" name="Google Shape;1432;p14"/>
            <p:cNvSpPr/>
            <p:nvPr/>
          </p:nvSpPr>
          <p:spPr>
            <a:xfrm>
              <a:off x="4978975" y="2925950"/>
              <a:ext cx="357875" cy="59425"/>
            </a:xfrm>
            <a:custGeom>
              <a:rect b="b" l="l" r="r" t="t"/>
              <a:pathLst>
                <a:path extrusionOk="0" h="2377" w="14315">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4"/>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4"/>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4"/>
            <p:cNvSpPr/>
            <p:nvPr/>
          </p:nvSpPr>
          <p:spPr>
            <a:xfrm>
              <a:off x="4548275"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4"/>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4"/>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4"/>
            <p:cNvSpPr/>
            <p:nvPr/>
          </p:nvSpPr>
          <p:spPr>
            <a:xfrm>
              <a:off x="2239600"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6" y="1838"/>
                    <a:pt x="14346" y="1173"/>
                  </a:cubicBezTo>
                  <a:cubicBezTo>
                    <a:pt x="14346" y="539"/>
                    <a:pt x="13808" y="1"/>
                    <a:pt x="13143" y="1"/>
                  </a:cubicBezTo>
                  <a:cubicBezTo>
                    <a:pt x="12541" y="1"/>
                    <a:pt x="12035"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4"/>
            <p:cNvSpPr/>
            <p:nvPr/>
          </p:nvSpPr>
          <p:spPr>
            <a:xfrm>
              <a:off x="2239600"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4"/>
            <p:cNvSpPr/>
            <p:nvPr/>
          </p:nvSpPr>
          <p:spPr>
            <a:xfrm>
              <a:off x="2239600"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4"/>
            <p:cNvSpPr/>
            <p:nvPr/>
          </p:nvSpPr>
          <p:spPr>
            <a:xfrm>
              <a:off x="3771600" y="1703550"/>
              <a:ext cx="931875" cy="1075975"/>
            </a:xfrm>
            <a:custGeom>
              <a:rect b="b" l="l" r="r" t="t"/>
              <a:pathLst>
                <a:path extrusionOk="0" h="43039" w="37275">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4"/>
            <p:cNvSpPr/>
            <p:nvPr/>
          </p:nvSpPr>
          <p:spPr>
            <a:xfrm>
              <a:off x="4192000" y="2434300"/>
              <a:ext cx="931875" cy="1075975"/>
            </a:xfrm>
            <a:custGeom>
              <a:rect b="b" l="l" r="r" t="t"/>
              <a:pathLst>
                <a:path extrusionOk="0" h="43039" w="37275">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4"/>
            <p:cNvSpPr/>
            <p:nvPr/>
          </p:nvSpPr>
          <p:spPr>
            <a:xfrm>
              <a:off x="3771600" y="3162675"/>
              <a:ext cx="931875" cy="1075975"/>
            </a:xfrm>
            <a:custGeom>
              <a:rect b="b" l="l" r="r" t="t"/>
              <a:pathLst>
                <a:path extrusionOk="0" h="43039" w="37275">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4"/>
            <p:cNvSpPr/>
            <p:nvPr/>
          </p:nvSpPr>
          <p:spPr>
            <a:xfrm>
              <a:off x="3829375" y="1770825"/>
              <a:ext cx="815525" cy="941400"/>
            </a:xfrm>
            <a:custGeom>
              <a:rect b="b" l="l" r="r" t="t"/>
              <a:pathLst>
                <a:path extrusionOk="0" h="37656" w="32621">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4"/>
            <p:cNvSpPr/>
            <p:nvPr/>
          </p:nvSpPr>
          <p:spPr>
            <a:xfrm>
              <a:off x="38547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4"/>
            <p:cNvSpPr/>
            <p:nvPr/>
          </p:nvSpPr>
          <p:spPr>
            <a:xfrm>
              <a:off x="4241875" y="2054275"/>
              <a:ext cx="182925" cy="182900"/>
            </a:xfrm>
            <a:custGeom>
              <a:rect b="b" l="l" r="r" t="t"/>
              <a:pathLst>
                <a:path extrusionOk="0" h="7316" w="7317">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4"/>
            <p:cNvSpPr/>
            <p:nvPr/>
          </p:nvSpPr>
          <p:spPr>
            <a:xfrm>
              <a:off x="4260075" y="2071700"/>
              <a:ext cx="146500" cy="147275"/>
            </a:xfrm>
            <a:custGeom>
              <a:rect b="b" l="l" r="r" t="t"/>
              <a:pathLst>
                <a:path extrusionOk="0" h="5891" w="5860">
                  <a:moveTo>
                    <a:pt x="1" y="0"/>
                  </a:moveTo>
                  <a:lnTo>
                    <a:pt x="1" y="5891"/>
                  </a:lnTo>
                  <a:lnTo>
                    <a:pt x="5860" y="5891"/>
                  </a:lnTo>
                  <a:cubicBezTo>
                    <a:pt x="5860" y="2629"/>
                    <a:pt x="3231" y="0"/>
                    <a:pt x="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4"/>
            <p:cNvSpPr/>
            <p:nvPr/>
          </p:nvSpPr>
          <p:spPr>
            <a:xfrm>
              <a:off x="4049475" y="2053475"/>
              <a:ext cx="375325" cy="376100"/>
            </a:xfrm>
            <a:custGeom>
              <a:rect b="b" l="l" r="r" t="t"/>
              <a:pathLst>
                <a:path extrusionOk="0" h="15044" w="15013">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4"/>
            <p:cNvSpPr/>
            <p:nvPr/>
          </p:nvSpPr>
          <p:spPr>
            <a:xfrm>
              <a:off x="4067700" y="2071700"/>
              <a:ext cx="338875" cy="339675"/>
            </a:xfrm>
            <a:custGeom>
              <a:rect b="b" l="l" r="r" t="t"/>
              <a:pathLst>
                <a:path extrusionOk="0" h="13587" w="13555">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4"/>
            <p:cNvSpPr/>
            <p:nvPr/>
          </p:nvSpPr>
          <p:spPr>
            <a:xfrm>
              <a:off x="4249800" y="2500800"/>
              <a:ext cx="816275" cy="942175"/>
            </a:xfrm>
            <a:custGeom>
              <a:rect b="b" l="l" r="r" t="t"/>
              <a:pathLst>
                <a:path extrusionOk="0" h="37687" w="32651">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4"/>
            <p:cNvSpPr/>
            <p:nvPr/>
          </p:nvSpPr>
          <p:spPr>
            <a:xfrm>
              <a:off x="4275125" y="2530100"/>
              <a:ext cx="765625" cy="883575"/>
            </a:xfrm>
            <a:custGeom>
              <a:rect b="b" l="l" r="r" t="t"/>
              <a:pathLst>
                <a:path extrusionOk="0" h="35343" w="30625">
                  <a:moveTo>
                    <a:pt x="15297" y="0"/>
                  </a:moveTo>
                  <a:lnTo>
                    <a:pt x="1" y="8836"/>
                  </a:lnTo>
                  <a:lnTo>
                    <a:pt x="1" y="26507"/>
                  </a:lnTo>
                  <a:lnTo>
                    <a:pt x="15297" y="35343"/>
                  </a:lnTo>
                  <a:lnTo>
                    <a:pt x="30625" y="26507"/>
                  </a:lnTo>
                  <a:lnTo>
                    <a:pt x="30625" y="8836"/>
                  </a:lnTo>
                  <a:lnTo>
                    <a:pt x="15297" y="0"/>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4"/>
            <p:cNvSpPr/>
            <p:nvPr/>
          </p:nvSpPr>
          <p:spPr>
            <a:xfrm>
              <a:off x="4632200" y="2746250"/>
              <a:ext cx="45950" cy="83150"/>
            </a:xfrm>
            <a:custGeom>
              <a:rect b="b" l="l" r="r" t="t"/>
              <a:pathLst>
                <a:path extrusionOk="0" h="3326" w="1838">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4"/>
            <p:cNvSpPr/>
            <p:nvPr/>
          </p:nvSpPr>
          <p:spPr>
            <a:xfrm>
              <a:off x="4482550" y="2809575"/>
              <a:ext cx="76825" cy="76025"/>
            </a:xfrm>
            <a:custGeom>
              <a:rect b="b" l="l" r="r" t="t"/>
              <a:pathLst>
                <a:path extrusionOk="0" h="3041" w="3073">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4"/>
            <p:cNvSpPr/>
            <p:nvPr/>
          </p:nvSpPr>
          <p:spPr>
            <a:xfrm>
              <a:off x="4423175" y="2960800"/>
              <a:ext cx="83150" cy="44350"/>
            </a:xfrm>
            <a:custGeom>
              <a:rect b="b" l="l" r="r" t="t"/>
              <a:pathLst>
                <a:path extrusionOk="0" h="1774" w="3326">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4"/>
            <p:cNvSpPr/>
            <p:nvPr/>
          </p:nvSpPr>
          <p:spPr>
            <a:xfrm>
              <a:off x="4808750" y="2956050"/>
              <a:ext cx="83950" cy="44350"/>
            </a:xfrm>
            <a:custGeom>
              <a:rect b="b" l="l" r="r" t="t"/>
              <a:pathLst>
                <a:path extrusionOk="0" h="1774" w="3358">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4"/>
            <p:cNvSpPr/>
            <p:nvPr/>
          </p:nvSpPr>
          <p:spPr>
            <a:xfrm>
              <a:off x="4752550" y="2805625"/>
              <a:ext cx="76800" cy="76825"/>
            </a:xfrm>
            <a:custGeom>
              <a:rect b="b" l="l" r="r" t="t"/>
              <a:pathLst>
                <a:path extrusionOk="0" h="3073" w="3072">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4"/>
            <p:cNvSpPr/>
            <p:nvPr/>
          </p:nvSpPr>
          <p:spPr>
            <a:xfrm>
              <a:off x="4535600" y="2849150"/>
              <a:ext cx="238350" cy="349175"/>
            </a:xfrm>
            <a:custGeom>
              <a:rect b="b" l="l" r="r" t="t"/>
              <a:pathLst>
                <a:path extrusionOk="0" h="13967" w="9534">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4"/>
            <p:cNvSpPr/>
            <p:nvPr/>
          </p:nvSpPr>
          <p:spPr>
            <a:xfrm>
              <a:off x="4568075" y="2878450"/>
              <a:ext cx="178950" cy="208250"/>
            </a:xfrm>
            <a:custGeom>
              <a:rect b="b" l="l" r="r" t="t"/>
              <a:pathLst>
                <a:path extrusionOk="0" h="8330" w="7158">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4"/>
            <p:cNvSpPr/>
            <p:nvPr/>
          </p:nvSpPr>
          <p:spPr>
            <a:xfrm>
              <a:off x="4551450" y="2863425"/>
              <a:ext cx="209025" cy="238325"/>
            </a:xfrm>
            <a:custGeom>
              <a:rect b="b" l="l" r="r" t="t"/>
              <a:pathLst>
                <a:path extrusionOk="0" h="9533" w="8361">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4"/>
            <p:cNvSpPr/>
            <p:nvPr/>
          </p:nvSpPr>
          <p:spPr>
            <a:xfrm>
              <a:off x="4604475" y="3111225"/>
              <a:ext cx="106925" cy="16650"/>
            </a:xfrm>
            <a:custGeom>
              <a:rect b="b" l="l" r="r" t="t"/>
              <a:pathLst>
                <a:path extrusionOk="0" h="666" w="4277">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4"/>
            <p:cNvSpPr/>
            <p:nvPr/>
          </p:nvSpPr>
          <p:spPr>
            <a:xfrm>
              <a:off x="4609225" y="3136550"/>
              <a:ext cx="94250" cy="16650"/>
            </a:xfrm>
            <a:custGeom>
              <a:rect b="b" l="l" r="r" t="t"/>
              <a:pathLst>
                <a:path extrusionOk="0" h="666" w="377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4"/>
            <p:cNvSpPr/>
            <p:nvPr/>
          </p:nvSpPr>
          <p:spPr>
            <a:xfrm>
              <a:off x="4613975" y="3163475"/>
              <a:ext cx="84750" cy="19825"/>
            </a:xfrm>
            <a:custGeom>
              <a:rect b="b" l="l" r="r" t="t"/>
              <a:pathLst>
                <a:path extrusionOk="0" h="793" w="339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4"/>
            <p:cNvSpPr/>
            <p:nvPr/>
          </p:nvSpPr>
          <p:spPr>
            <a:xfrm>
              <a:off x="4648025" y="2760500"/>
              <a:ext cx="16650" cy="67300"/>
            </a:xfrm>
            <a:custGeom>
              <a:rect b="b" l="l" r="r" t="t"/>
              <a:pathLst>
                <a:path extrusionOk="0" h="2692" w="666">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4"/>
            <p:cNvSpPr/>
            <p:nvPr/>
          </p:nvSpPr>
          <p:spPr>
            <a:xfrm>
              <a:off x="4497600" y="2823975"/>
              <a:ext cx="51500" cy="50550"/>
            </a:xfrm>
            <a:custGeom>
              <a:rect b="b" l="l" r="r" t="t"/>
              <a:pathLst>
                <a:path extrusionOk="0" h="2022" w="206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4"/>
            <p:cNvSpPr/>
            <p:nvPr/>
          </p:nvSpPr>
          <p:spPr>
            <a:xfrm>
              <a:off x="4439025" y="2975725"/>
              <a:ext cx="67300" cy="15300"/>
            </a:xfrm>
            <a:custGeom>
              <a:rect b="b" l="l" r="r" t="t"/>
              <a:pathLst>
                <a:path extrusionOk="0" h="612" w="2692">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4"/>
            <p:cNvSpPr/>
            <p:nvPr/>
          </p:nvSpPr>
          <p:spPr>
            <a:xfrm>
              <a:off x="4811925" y="2970300"/>
              <a:ext cx="67325" cy="15225"/>
            </a:xfrm>
            <a:custGeom>
              <a:rect b="b" l="l" r="r" t="t"/>
              <a:pathLst>
                <a:path extrusionOk="0" h="609" w="2693">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4"/>
            <p:cNvSpPr/>
            <p:nvPr/>
          </p:nvSpPr>
          <p:spPr>
            <a:xfrm>
              <a:off x="4765200" y="2820550"/>
              <a:ext cx="51500" cy="50025"/>
            </a:xfrm>
            <a:custGeom>
              <a:rect b="b" l="l" r="r" t="t"/>
              <a:pathLst>
                <a:path extrusionOk="0" h="2001" w="206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4"/>
            <p:cNvSpPr/>
            <p:nvPr/>
          </p:nvSpPr>
          <p:spPr>
            <a:xfrm>
              <a:off x="4616350" y="2914075"/>
              <a:ext cx="80800" cy="143325"/>
            </a:xfrm>
            <a:custGeom>
              <a:rect b="b" l="l" r="r" t="t"/>
              <a:pathLst>
                <a:path extrusionOk="0" h="5733" w="3232">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4"/>
            <p:cNvSpPr/>
            <p:nvPr/>
          </p:nvSpPr>
          <p:spPr>
            <a:xfrm>
              <a:off x="3829375" y="3229200"/>
              <a:ext cx="815525" cy="942175"/>
            </a:xfrm>
            <a:custGeom>
              <a:rect b="b" l="l" r="r" t="t"/>
              <a:pathLst>
                <a:path extrusionOk="0" h="37687" w="32621">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4"/>
            <p:cNvSpPr/>
            <p:nvPr/>
          </p:nvSpPr>
          <p:spPr>
            <a:xfrm>
              <a:off x="38547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4"/>
            <p:cNvSpPr/>
            <p:nvPr/>
          </p:nvSpPr>
          <p:spPr>
            <a:xfrm>
              <a:off x="4007525" y="3548250"/>
              <a:ext cx="307225" cy="269225"/>
            </a:xfrm>
            <a:custGeom>
              <a:rect b="b" l="l" r="r" t="t"/>
              <a:pathLst>
                <a:path extrusionOk="0" h="10769" w="12289">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4"/>
            <p:cNvSpPr/>
            <p:nvPr/>
          </p:nvSpPr>
          <p:spPr>
            <a:xfrm>
              <a:off x="4036825" y="3565675"/>
              <a:ext cx="251775" cy="217750"/>
            </a:xfrm>
            <a:custGeom>
              <a:rect b="b" l="l" r="r" t="t"/>
              <a:pathLst>
                <a:path extrusionOk="0" h="8710" w="10071">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4"/>
            <p:cNvSpPr/>
            <p:nvPr/>
          </p:nvSpPr>
          <p:spPr>
            <a:xfrm>
              <a:off x="4143700" y="3603675"/>
              <a:ext cx="323050" cy="249425"/>
            </a:xfrm>
            <a:custGeom>
              <a:rect b="b" l="l" r="r" t="t"/>
              <a:pathLst>
                <a:path extrusionOk="0" h="9977" w="12922">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4"/>
            <p:cNvSpPr/>
            <p:nvPr/>
          </p:nvSpPr>
          <p:spPr>
            <a:xfrm>
              <a:off x="4161125" y="3621100"/>
              <a:ext cx="266825" cy="204275"/>
            </a:xfrm>
            <a:custGeom>
              <a:rect b="b" l="l" r="r" t="t"/>
              <a:pathLst>
                <a:path extrusionOk="0" h="8171" w="10673">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4"/>
            <p:cNvSpPr/>
            <p:nvPr/>
          </p:nvSpPr>
          <p:spPr>
            <a:xfrm>
              <a:off x="2871400" y="1703550"/>
              <a:ext cx="931875" cy="1075975"/>
            </a:xfrm>
            <a:custGeom>
              <a:rect b="b" l="l" r="r" t="t"/>
              <a:pathLst>
                <a:path extrusionOk="0" h="43039" w="37275">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4"/>
            <p:cNvSpPr/>
            <p:nvPr/>
          </p:nvSpPr>
          <p:spPr>
            <a:xfrm>
              <a:off x="2451000" y="2434300"/>
              <a:ext cx="931875" cy="1075975"/>
            </a:xfrm>
            <a:custGeom>
              <a:rect b="b" l="l" r="r" t="t"/>
              <a:pathLst>
                <a:path extrusionOk="0" h="43039" w="37275">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4"/>
            <p:cNvSpPr/>
            <p:nvPr/>
          </p:nvSpPr>
          <p:spPr>
            <a:xfrm>
              <a:off x="2871400" y="3162675"/>
              <a:ext cx="931875" cy="1075975"/>
            </a:xfrm>
            <a:custGeom>
              <a:rect b="b" l="l" r="r" t="t"/>
              <a:pathLst>
                <a:path extrusionOk="0" h="43039" w="37275">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4"/>
            <p:cNvSpPr/>
            <p:nvPr/>
          </p:nvSpPr>
          <p:spPr>
            <a:xfrm>
              <a:off x="2508775" y="2500800"/>
              <a:ext cx="816300" cy="942175"/>
            </a:xfrm>
            <a:custGeom>
              <a:rect b="b" l="l" r="r" t="t"/>
              <a:pathLst>
                <a:path extrusionOk="0" h="37687" w="32652">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4"/>
            <p:cNvSpPr/>
            <p:nvPr/>
          </p:nvSpPr>
          <p:spPr>
            <a:xfrm>
              <a:off x="2534125" y="2530100"/>
              <a:ext cx="765625" cy="883575"/>
            </a:xfrm>
            <a:custGeom>
              <a:rect b="b" l="l" r="r" t="t"/>
              <a:pathLst>
                <a:path extrusionOk="0" h="35343" w="30625">
                  <a:moveTo>
                    <a:pt x="15328" y="0"/>
                  </a:moveTo>
                  <a:lnTo>
                    <a:pt x="0" y="8836"/>
                  </a:lnTo>
                  <a:lnTo>
                    <a:pt x="0" y="26507"/>
                  </a:lnTo>
                  <a:lnTo>
                    <a:pt x="15328" y="35343"/>
                  </a:lnTo>
                  <a:lnTo>
                    <a:pt x="30624" y="26507"/>
                  </a:lnTo>
                  <a:lnTo>
                    <a:pt x="30624" y="8836"/>
                  </a:lnTo>
                  <a:lnTo>
                    <a:pt x="15328" y="0"/>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4"/>
            <p:cNvSpPr/>
            <p:nvPr/>
          </p:nvSpPr>
          <p:spPr>
            <a:xfrm>
              <a:off x="2722550" y="2777125"/>
              <a:ext cx="388775" cy="389550"/>
            </a:xfrm>
            <a:custGeom>
              <a:rect b="b" l="l" r="r" t="t"/>
              <a:pathLst>
                <a:path extrusionOk="0" h="15582" w="15551">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4"/>
            <p:cNvSpPr/>
            <p:nvPr/>
          </p:nvSpPr>
          <p:spPr>
            <a:xfrm>
              <a:off x="2740750" y="2795325"/>
              <a:ext cx="352350" cy="353125"/>
            </a:xfrm>
            <a:custGeom>
              <a:rect b="b" l="l" r="r" t="t"/>
              <a:pathLst>
                <a:path extrusionOk="0" h="14125" w="14094">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4"/>
            <p:cNvSpPr/>
            <p:nvPr/>
          </p:nvSpPr>
          <p:spPr>
            <a:xfrm>
              <a:off x="2861900" y="2917250"/>
              <a:ext cx="110075" cy="109275"/>
            </a:xfrm>
            <a:custGeom>
              <a:rect b="b" l="l" r="r" t="t"/>
              <a:pathLst>
                <a:path extrusionOk="0" h="4371" w="4403">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4"/>
            <p:cNvSpPr/>
            <p:nvPr/>
          </p:nvSpPr>
          <p:spPr>
            <a:xfrm>
              <a:off x="2897525" y="2952875"/>
              <a:ext cx="38825" cy="38825"/>
            </a:xfrm>
            <a:custGeom>
              <a:rect b="b" l="l" r="r" t="t"/>
              <a:pathLst>
                <a:path extrusionOk="0" h="1553" w="1553">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4"/>
            <p:cNvSpPr/>
            <p:nvPr/>
          </p:nvSpPr>
          <p:spPr>
            <a:xfrm>
              <a:off x="2929975" y="1770825"/>
              <a:ext cx="815500" cy="941400"/>
            </a:xfrm>
            <a:custGeom>
              <a:rect b="b" l="l" r="r" t="t"/>
              <a:pathLst>
                <a:path extrusionOk="0" h="37656" w="3262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4"/>
            <p:cNvSpPr/>
            <p:nvPr/>
          </p:nvSpPr>
          <p:spPr>
            <a:xfrm>
              <a:off x="29553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4"/>
            <p:cNvSpPr/>
            <p:nvPr/>
          </p:nvSpPr>
          <p:spPr>
            <a:xfrm>
              <a:off x="3140575" y="2078825"/>
              <a:ext cx="394300" cy="325425"/>
            </a:xfrm>
            <a:custGeom>
              <a:rect b="b" l="l" r="r" t="t"/>
              <a:pathLst>
                <a:path extrusionOk="0" h="13017" w="15772">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4"/>
            <p:cNvSpPr/>
            <p:nvPr/>
          </p:nvSpPr>
          <p:spPr>
            <a:xfrm>
              <a:off x="3158000" y="2096225"/>
              <a:ext cx="359475" cy="290475"/>
            </a:xfrm>
            <a:custGeom>
              <a:rect b="b" l="l" r="r" t="t"/>
              <a:pathLst>
                <a:path extrusionOk="0" h="11619" w="14379">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4"/>
            <p:cNvSpPr/>
            <p:nvPr/>
          </p:nvSpPr>
          <p:spPr>
            <a:xfrm>
              <a:off x="3158000" y="2096225"/>
              <a:ext cx="39600" cy="263675"/>
            </a:xfrm>
            <a:custGeom>
              <a:rect b="b" l="l" r="r" t="t"/>
              <a:pathLst>
                <a:path extrusionOk="0" h="10547" w="1584">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4"/>
            <p:cNvSpPr/>
            <p:nvPr/>
          </p:nvSpPr>
          <p:spPr>
            <a:xfrm>
              <a:off x="3207875" y="2132500"/>
              <a:ext cx="245475" cy="63675"/>
            </a:xfrm>
            <a:custGeom>
              <a:rect b="b" l="l" r="r" t="t"/>
              <a:pathLst>
                <a:path extrusionOk="0" h="2547" w="9819">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4"/>
            <p:cNvSpPr/>
            <p:nvPr/>
          </p:nvSpPr>
          <p:spPr>
            <a:xfrm>
              <a:off x="3389175" y="2279125"/>
              <a:ext cx="73675" cy="107575"/>
            </a:xfrm>
            <a:custGeom>
              <a:rect b="b" l="l" r="r" t="t"/>
              <a:pathLst>
                <a:path extrusionOk="0" h="4303" w="2947">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4"/>
            <p:cNvSpPr/>
            <p:nvPr/>
          </p:nvSpPr>
          <p:spPr>
            <a:xfrm>
              <a:off x="2929975" y="3229200"/>
              <a:ext cx="815500" cy="942175"/>
            </a:xfrm>
            <a:custGeom>
              <a:rect b="b" l="l" r="r" t="t"/>
              <a:pathLst>
                <a:path extrusionOk="0" h="37687" w="3262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4"/>
            <p:cNvSpPr/>
            <p:nvPr/>
          </p:nvSpPr>
          <p:spPr>
            <a:xfrm>
              <a:off x="29553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4"/>
            <p:cNvSpPr/>
            <p:nvPr/>
          </p:nvSpPr>
          <p:spPr>
            <a:xfrm>
              <a:off x="3112875" y="3551425"/>
              <a:ext cx="449725" cy="297700"/>
            </a:xfrm>
            <a:custGeom>
              <a:rect b="b" l="l" r="r" t="t"/>
              <a:pathLst>
                <a:path extrusionOk="0" h="11908" w="17989">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4"/>
            <p:cNvSpPr/>
            <p:nvPr/>
          </p:nvSpPr>
          <p:spPr>
            <a:xfrm>
              <a:off x="3240350" y="3788925"/>
              <a:ext cx="198750" cy="45175"/>
            </a:xfrm>
            <a:custGeom>
              <a:rect b="b" l="l" r="r" t="t"/>
              <a:pathLst>
                <a:path extrusionOk="0" h="1807" w="795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4"/>
            <p:cNvSpPr/>
            <p:nvPr/>
          </p:nvSpPr>
          <p:spPr>
            <a:xfrm>
              <a:off x="3319525" y="3620300"/>
              <a:ext cx="39600" cy="190825"/>
            </a:xfrm>
            <a:custGeom>
              <a:rect b="b" l="l" r="r" t="t"/>
              <a:pathLst>
                <a:path extrusionOk="0" h="7633" w="1584">
                  <a:moveTo>
                    <a:pt x="0" y="0"/>
                  </a:moveTo>
                  <a:lnTo>
                    <a:pt x="0" y="7633"/>
                  </a:lnTo>
                  <a:lnTo>
                    <a:pt x="1583" y="7633"/>
                  </a:lnTo>
                  <a:lnTo>
                    <a:pt x="158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4"/>
            <p:cNvSpPr/>
            <p:nvPr/>
          </p:nvSpPr>
          <p:spPr>
            <a:xfrm>
              <a:off x="3188875" y="3591000"/>
              <a:ext cx="301675" cy="20625"/>
            </a:xfrm>
            <a:custGeom>
              <a:rect b="b" l="l" r="r" t="t"/>
              <a:pathLst>
                <a:path extrusionOk="0" h="825" w="12067">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4"/>
            <p:cNvSpPr/>
            <p:nvPr/>
          </p:nvSpPr>
          <p:spPr>
            <a:xfrm>
              <a:off x="3300500" y="3569625"/>
              <a:ext cx="78425" cy="63375"/>
            </a:xfrm>
            <a:custGeom>
              <a:rect b="b" l="l" r="r" t="t"/>
              <a:pathLst>
                <a:path extrusionOk="0" h="2535" w="3137">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4"/>
            <p:cNvSpPr/>
            <p:nvPr/>
          </p:nvSpPr>
          <p:spPr>
            <a:xfrm>
              <a:off x="3408175" y="3608425"/>
              <a:ext cx="137800" cy="184500"/>
            </a:xfrm>
            <a:custGeom>
              <a:rect b="b" l="l" r="r" t="t"/>
              <a:pathLst>
                <a:path extrusionOk="0" h="7380" w="5512">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4"/>
            <p:cNvSpPr/>
            <p:nvPr/>
          </p:nvSpPr>
          <p:spPr>
            <a:xfrm>
              <a:off x="3129500" y="3608425"/>
              <a:ext cx="137775" cy="184500"/>
            </a:xfrm>
            <a:custGeom>
              <a:rect b="b" l="l" r="r" t="t"/>
              <a:pathLst>
                <a:path extrusionOk="0" h="7380" w="5511">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0" name="Google Shape;1500;p1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Technology Infographics</a:t>
            </a:r>
            <a:endParaRPr b="0" i="0" sz="2800" u="none" cap="none" strike="noStrike">
              <a:solidFill>
                <a:srgbClr val="000000"/>
              </a:solidFill>
              <a:latin typeface="Fira Sans Medium"/>
              <a:ea typeface="Fira Sans Medium"/>
              <a:cs typeface="Fira Sans Medium"/>
              <a:sym typeface="Fira Sans Medium"/>
            </a:endParaRPr>
          </a:p>
        </p:txBody>
      </p:sp>
      <p:sp>
        <p:nvSpPr>
          <p:cNvPr id="1501" name="Google Shape;1501;p14"/>
          <p:cNvSpPr txBox="1"/>
          <p:nvPr/>
        </p:nvSpPr>
        <p:spPr>
          <a:xfrm>
            <a:off x="467376" y="152277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Jupiter</a:t>
            </a:r>
            <a:endParaRPr b="0" i="0" sz="1400" u="none" cap="none" strike="noStrike">
              <a:solidFill>
                <a:srgbClr val="000000"/>
              </a:solidFill>
              <a:latin typeface="Fira Sans Medium"/>
              <a:ea typeface="Fira Sans Medium"/>
              <a:cs typeface="Fira Sans Medium"/>
              <a:sym typeface="Fira Sans Medium"/>
            </a:endParaRPr>
          </a:p>
        </p:txBody>
      </p:sp>
      <p:sp>
        <p:nvSpPr>
          <p:cNvPr id="1502" name="Google Shape;1502;p14"/>
          <p:cNvSpPr txBox="1"/>
          <p:nvPr/>
        </p:nvSpPr>
        <p:spPr>
          <a:xfrm>
            <a:off x="467376" y="1807824"/>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Jupiter is the biggest planet of them all</a:t>
            </a:r>
            <a:endParaRPr b="0" i="0" sz="1200" u="none" cap="none" strike="noStrike">
              <a:solidFill>
                <a:srgbClr val="000000"/>
              </a:solidFill>
              <a:latin typeface="Fira Sans"/>
              <a:ea typeface="Fira Sans"/>
              <a:cs typeface="Fira Sans"/>
              <a:sym typeface="Fira Sans"/>
            </a:endParaRPr>
          </a:p>
        </p:txBody>
      </p:sp>
      <p:sp>
        <p:nvSpPr>
          <p:cNvPr id="1503" name="Google Shape;1503;p14"/>
          <p:cNvSpPr txBox="1"/>
          <p:nvPr/>
        </p:nvSpPr>
        <p:spPr>
          <a:xfrm>
            <a:off x="467375" y="2573009"/>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Neptune</a:t>
            </a:r>
            <a:endParaRPr b="0" i="0" sz="1400" u="none" cap="none" strike="noStrike">
              <a:solidFill>
                <a:srgbClr val="000000"/>
              </a:solidFill>
              <a:latin typeface="Fira Sans Medium"/>
              <a:ea typeface="Fira Sans Medium"/>
              <a:cs typeface="Fira Sans Medium"/>
              <a:sym typeface="Fira Sans Medium"/>
            </a:endParaRPr>
          </a:p>
        </p:txBody>
      </p:sp>
      <p:sp>
        <p:nvSpPr>
          <p:cNvPr id="1504" name="Google Shape;1504;p14"/>
          <p:cNvSpPr txBox="1"/>
          <p:nvPr/>
        </p:nvSpPr>
        <p:spPr>
          <a:xfrm>
            <a:off x="467375" y="2833707"/>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It’s the farthest planet from the Sun</a:t>
            </a:r>
            <a:endParaRPr b="0" i="0" sz="1200" u="none" cap="none" strike="noStrike">
              <a:solidFill>
                <a:srgbClr val="000000"/>
              </a:solidFill>
              <a:latin typeface="Fira Sans"/>
              <a:ea typeface="Fira Sans"/>
              <a:cs typeface="Fira Sans"/>
              <a:sym typeface="Fira Sans"/>
            </a:endParaRPr>
          </a:p>
        </p:txBody>
      </p:sp>
      <p:sp>
        <p:nvSpPr>
          <p:cNvPr id="1505" name="Google Shape;1505;p14"/>
          <p:cNvSpPr txBox="1"/>
          <p:nvPr/>
        </p:nvSpPr>
        <p:spPr>
          <a:xfrm>
            <a:off x="467375" y="3598876"/>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Saturn</a:t>
            </a:r>
            <a:endParaRPr b="0" i="0" sz="1400" u="none" cap="none" strike="noStrike">
              <a:solidFill>
                <a:srgbClr val="000000"/>
              </a:solidFill>
              <a:latin typeface="Fira Sans Medium"/>
              <a:ea typeface="Fira Sans Medium"/>
              <a:cs typeface="Fira Sans Medium"/>
              <a:sym typeface="Fira Sans Medium"/>
            </a:endParaRPr>
          </a:p>
        </p:txBody>
      </p:sp>
      <p:sp>
        <p:nvSpPr>
          <p:cNvPr id="1506" name="Google Shape;1506;p14"/>
          <p:cNvSpPr txBox="1"/>
          <p:nvPr/>
        </p:nvSpPr>
        <p:spPr>
          <a:xfrm>
            <a:off x="467375" y="3859575"/>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It’s a gas giant and has several rings</a:t>
            </a:r>
            <a:endParaRPr b="0" i="0" sz="1200" u="none" cap="none" strike="noStrike">
              <a:solidFill>
                <a:srgbClr val="000000"/>
              </a:solidFill>
              <a:latin typeface="Fira Sans"/>
              <a:ea typeface="Fira Sans"/>
              <a:cs typeface="Fira Sans"/>
              <a:sym typeface="Fira Sans"/>
            </a:endParaRPr>
          </a:p>
        </p:txBody>
      </p:sp>
      <p:sp>
        <p:nvSpPr>
          <p:cNvPr id="1507" name="Google Shape;1507;p14"/>
          <p:cNvSpPr txBox="1"/>
          <p:nvPr/>
        </p:nvSpPr>
        <p:spPr>
          <a:xfrm>
            <a:off x="6911424" y="1522775"/>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Mercury</a:t>
            </a:r>
            <a:endParaRPr b="0" i="0" sz="1400" u="none" cap="none" strike="noStrike">
              <a:solidFill>
                <a:srgbClr val="000000"/>
              </a:solidFill>
              <a:latin typeface="Fira Sans Medium"/>
              <a:ea typeface="Fira Sans Medium"/>
              <a:cs typeface="Fira Sans Medium"/>
              <a:sym typeface="Fira Sans Medium"/>
            </a:endParaRPr>
          </a:p>
        </p:txBody>
      </p:sp>
      <p:sp>
        <p:nvSpPr>
          <p:cNvPr id="1508" name="Google Shape;1508;p14"/>
          <p:cNvSpPr txBox="1"/>
          <p:nvPr/>
        </p:nvSpPr>
        <p:spPr>
          <a:xfrm>
            <a:off x="6911424" y="1807823"/>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It’s the closest planet of the Sun</a:t>
            </a:r>
            <a:endParaRPr b="0" i="0" sz="1200" u="none" cap="none" strike="noStrike">
              <a:solidFill>
                <a:srgbClr val="000000"/>
              </a:solidFill>
              <a:latin typeface="Fira Sans"/>
              <a:ea typeface="Fira Sans"/>
              <a:cs typeface="Fira Sans"/>
              <a:sym typeface="Fira Sans"/>
            </a:endParaRPr>
          </a:p>
        </p:txBody>
      </p:sp>
      <p:sp>
        <p:nvSpPr>
          <p:cNvPr id="1509" name="Google Shape;1509;p14"/>
          <p:cNvSpPr txBox="1"/>
          <p:nvPr/>
        </p:nvSpPr>
        <p:spPr>
          <a:xfrm>
            <a:off x="6911424" y="2572991"/>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Earth</a:t>
            </a:r>
            <a:endParaRPr b="0" i="0" sz="1400" u="none" cap="none" strike="noStrike">
              <a:solidFill>
                <a:srgbClr val="000000"/>
              </a:solidFill>
              <a:latin typeface="Fira Sans Medium"/>
              <a:ea typeface="Fira Sans Medium"/>
              <a:cs typeface="Fira Sans Medium"/>
              <a:sym typeface="Fira Sans Medium"/>
            </a:endParaRPr>
          </a:p>
        </p:txBody>
      </p:sp>
      <p:sp>
        <p:nvSpPr>
          <p:cNvPr id="1510" name="Google Shape;1510;p14"/>
          <p:cNvSpPr txBox="1"/>
          <p:nvPr/>
        </p:nvSpPr>
        <p:spPr>
          <a:xfrm>
            <a:off x="6911424" y="2833688"/>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It’s the third planet from the Sun</a:t>
            </a:r>
            <a:endParaRPr b="0" i="0" sz="1200" u="none" cap="none" strike="noStrike">
              <a:solidFill>
                <a:srgbClr val="000000"/>
              </a:solidFill>
              <a:latin typeface="Fira Sans"/>
              <a:ea typeface="Fira Sans"/>
              <a:cs typeface="Fira Sans"/>
              <a:sym typeface="Fira Sans"/>
            </a:endParaRPr>
          </a:p>
        </p:txBody>
      </p:sp>
      <p:sp>
        <p:nvSpPr>
          <p:cNvPr id="1511" name="Google Shape;1511;p14"/>
          <p:cNvSpPr txBox="1"/>
          <p:nvPr/>
        </p:nvSpPr>
        <p:spPr>
          <a:xfrm>
            <a:off x="6911424" y="3598879"/>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Mars</a:t>
            </a:r>
            <a:endParaRPr b="0" i="0" sz="1400" u="none" cap="none" strike="noStrike">
              <a:solidFill>
                <a:srgbClr val="000000"/>
              </a:solidFill>
              <a:latin typeface="Fira Sans Medium"/>
              <a:ea typeface="Fira Sans Medium"/>
              <a:cs typeface="Fira Sans Medium"/>
              <a:sym typeface="Fira Sans Medium"/>
            </a:endParaRPr>
          </a:p>
        </p:txBody>
      </p:sp>
      <p:sp>
        <p:nvSpPr>
          <p:cNvPr id="1512" name="Google Shape;1512;p14"/>
          <p:cNvSpPr txBox="1"/>
          <p:nvPr/>
        </p:nvSpPr>
        <p:spPr>
          <a:xfrm>
            <a:off x="6911424" y="3859577"/>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It’s actually a cold place</a:t>
            </a:r>
            <a:endParaRPr b="0" i="0" sz="1200" u="none" cap="none" strike="noStrike">
              <a:solidFill>
                <a:srgbClr val="000000"/>
              </a:solidFill>
              <a:latin typeface="Fira Sans"/>
              <a:ea typeface="Fira Sans"/>
              <a:cs typeface="Fira Sans"/>
              <a:sym typeface="Fira Sans"/>
            </a:endParaRPr>
          </a:p>
        </p:txBody>
      </p:sp>
      <p:pic>
        <p:nvPicPr>
          <p:cNvPr id="1513" name="Google Shape;1513;p1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7" name="Shape 1517"/>
        <p:cNvGrpSpPr/>
        <p:nvPr/>
      </p:nvGrpSpPr>
      <p:grpSpPr>
        <a:xfrm>
          <a:off x="0" y="0"/>
          <a:ext cx="0" cy="0"/>
          <a:chOff x="0" y="0"/>
          <a:chExt cx="0" cy="0"/>
        </a:xfrm>
      </p:grpSpPr>
      <p:sp>
        <p:nvSpPr>
          <p:cNvPr id="1518" name="Google Shape;1518;g33efb59a9dc_0_0"/>
          <p:cNvSpPr txBox="1"/>
          <p:nvPr/>
        </p:nvSpPr>
        <p:spPr>
          <a:xfrm>
            <a:off x="0" y="106675"/>
            <a:ext cx="91440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Pricing Strategy</a:t>
            </a:r>
            <a:endParaRPr sz="2800">
              <a:latin typeface="Fira Sans Medium"/>
              <a:ea typeface="Fira Sans Medium"/>
              <a:cs typeface="Fira Sans Medium"/>
              <a:sym typeface="Fira Sans Medium"/>
            </a:endParaRPr>
          </a:p>
        </p:txBody>
      </p:sp>
      <p:graphicFrame>
        <p:nvGraphicFramePr>
          <p:cNvPr id="1519" name="Google Shape;1519;g33efb59a9dc_0_0"/>
          <p:cNvGraphicFramePr/>
          <p:nvPr/>
        </p:nvGraphicFramePr>
        <p:xfrm>
          <a:off x="1524800" y="783500"/>
          <a:ext cx="3000000" cy="3000000"/>
        </p:xfrm>
        <a:graphic>
          <a:graphicData uri="http://schemas.openxmlformats.org/drawingml/2006/table">
            <a:tbl>
              <a:tblPr>
                <a:noFill/>
                <a:tableStyleId>{AF4136C7-7C82-405F-9969-F038DAB38AFA}</a:tableStyleId>
              </a:tblPr>
              <a:tblGrid>
                <a:gridCol w="4810750"/>
                <a:gridCol w="1533075"/>
              </a:tblGrid>
              <a:tr h="370350">
                <a:tc>
                  <a:txBody>
                    <a:bodyPr/>
                    <a:lstStyle/>
                    <a:p>
                      <a:pPr indent="0" lvl="0" marL="0" rtl="0" algn="l">
                        <a:spcBef>
                          <a:spcPts val="0"/>
                        </a:spcBef>
                        <a:spcAft>
                          <a:spcPts val="0"/>
                        </a:spcAft>
                        <a:buNone/>
                      </a:pPr>
                      <a:r>
                        <a:rPr b="1" lang="en" sz="1200">
                          <a:latin typeface="Fira Sans"/>
                          <a:ea typeface="Fira Sans"/>
                          <a:cs typeface="Fira Sans"/>
                          <a:sym typeface="Fira Sans"/>
                        </a:rPr>
                        <a:t>Component</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b="1" lang="en" sz="1200"/>
                        <a:t>Estimated Cost</a:t>
                      </a:r>
                      <a:endParaRPr b="1" sz="1200"/>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Drone Hardware (Frame, Motors, Battery)</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300"/>
                        <a:t>$40 - $50</a:t>
                      </a:r>
                      <a:endParaRPr sz="1300"/>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Camera Module (HD/4K with Night Vision)</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t>$30 - $40</a:t>
                      </a:r>
                      <a:endParaRPr sz="1200"/>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AI &amp; Navigation Sensors (LiDAR, IR, Gyroscopes, Accelerometers)</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$50 - $60</a:t>
                      </a:r>
                      <a:endParaRPr/>
                    </a:p>
                  </a:txBody>
                  <a:tcPr marT="91425" marB="91425" marR="91425" marL="91425"/>
                </a:tc>
              </a:tr>
              <a:tr h="359575">
                <a:tc>
                  <a:txBody>
                    <a:bodyPr/>
                    <a:lstStyle/>
                    <a:p>
                      <a:pPr indent="0" lvl="0" marL="0" rtl="0" algn="l">
                        <a:spcBef>
                          <a:spcPts val="0"/>
                        </a:spcBef>
                        <a:spcAft>
                          <a:spcPts val="0"/>
                        </a:spcAft>
                        <a:buNone/>
                      </a:pPr>
                      <a:r>
                        <a:rPr lang="en" sz="1100">
                          <a:latin typeface="Fira Sans"/>
                          <a:ea typeface="Fira Sans"/>
                          <a:cs typeface="Fira Sans"/>
                          <a:sym typeface="Fira Sans"/>
                        </a:rPr>
                        <a:t>Wi-Fi &amp; Connectivity Modules (Cloud-based streaming, Ring integration)</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$10 - $20</a:t>
                      </a:r>
                      <a:endParaRPr/>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Docking Station (Charging + Storage)</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$30 - $40</a:t>
                      </a:r>
                      <a:endParaRPr/>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Software Development (AI Object Recognition, Pathfinding)</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$20 - $30</a:t>
                      </a:r>
                      <a:endParaRPr/>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Cloud Infrastructure &amp; Security (AWS, Ring cloud storage)</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$15 - $20</a:t>
                      </a:r>
                      <a:endParaRPr/>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Packaging &amp; Accessories (Power adapter, charging dock, manuals)</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$5 - $10</a:t>
                      </a:r>
                      <a:endParaRPr/>
                    </a:p>
                  </a:txBody>
                  <a:tcPr marT="91425" marB="91425" marR="91425" marL="91425"/>
                </a:tc>
              </a:tr>
              <a:tr h="337125">
                <a:tc>
                  <a:txBody>
                    <a:bodyPr/>
                    <a:lstStyle/>
                    <a:p>
                      <a:pPr indent="0" lvl="0" marL="0" rtl="0" algn="l">
                        <a:spcBef>
                          <a:spcPts val="0"/>
                        </a:spcBef>
                        <a:spcAft>
                          <a:spcPts val="0"/>
                        </a:spcAft>
                        <a:buNone/>
                      </a:pPr>
                      <a:r>
                        <a:rPr lang="en" sz="1100">
                          <a:latin typeface="Fira Sans"/>
                          <a:ea typeface="Fira Sans"/>
                          <a:cs typeface="Fira Sans"/>
                          <a:sym typeface="Fira Sans"/>
                        </a:rPr>
                        <a:t>Manufacturing &amp; Assembly (Labor, factory costs, testing)</a:t>
                      </a:r>
                      <a:endParaRPr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$20 - $30</a:t>
                      </a:r>
                      <a:endParaRPr/>
                    </a:p>
                  </a:txBody>
                  <a:tcPr marT="91425" marB="91425" marR="91425" marL="91425"/>
                </a:tc>
              </a:tr>
              <a:tr h="337125">
                <a:tc>
                  <a:txBody>
                    <a:bodyPr/>
                    <a:lstStyle/>
                    <a:p>
                      <a:pPr indent="0" lvl="0" marL="0" rtl="0" algn="l">
                        <a:spcBef>
                          <a:spcPts val="0"/>
                        </a:spcBef>
                        <a:spcAft>
                          <a:spcPts val="0"/>
                        </a:spcAft>
                        <a:buNone/>
                      </a:pPr>
                      <a:r>
                        <a:rPr b="1" lang="en" sz="1100">
                          <a:latin typeface="Fira Sans"/>
                          <a:ea typeface="Fira Sans"/>
                          <a:cs typeface="Fira Sans"/>
                          <a:sym typeface="Fira Sans"/>
                        </a:rPr>
                        <a:t>TOTAL ESTIMATED COST</a:t>
                      </a:r>
                      <a:endParaRPr b="1" sz="11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$220 - $300</a:t>
                      </a:r>
                      <a:endParaRPr b="1"/>
                    </a:p>
                  </a:txBody>
                  <a:tcPr marT="91425" marB="91425" marR="91425" marL="91425"/>
                </a:tc>
              </a:tr>
            </a:tbl>
          </a:graphicData>
        </a:graphic>
      </p:graphicFrame>
      <p:pic>
        <p:nvPicPr>
          <p:cNvPr id="1520" name="Google Shape;1520;g33efb59a9dc_0_0"/>
          <p:cNvPicPr preferRelativeResize="0"/>
          <p:nvPr/>
        </p:nvPicPr>
        <p:blipFill>
          <a:blip r:embed="rId3">
            <a:alphaModFix/>
          </a:blip>
          <a:stretch>
            <a:fillRect/>
          </a:stretch>
        </p:blipFill>
        <p:spPr>
          <a:xfrm>
            <a:off x="8219449" y="106674"/>
            <a:ext cx="741849" cy="741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524" name="Shape 1524"/>
        <p:cNvGrpSpPr/>
        <p:nvPr/>
      </p:nvGrpSpPr>
      <p:grpSpPr>
        <a:xfrm>
          <a:off x="0" y="0"/>
          <a:ext cx="0" cy="0"/>
          <a:chOff x="0" y="0"/>
          <a:chExt cx="0" cy="0"/>
        </a:xfrm>
      </p:grpSpPr>
      <p:sp>
        <p:nvSpPr>
          <p:cNvPr id="1525" name="Google Shape;1525;g330334d18fe_0_0"/>
          <p:cNvSpPr txBox="1"/>
          <p:nvPr/>
        </p:nvSpPr>
        <p:spPr>
          <a:xfrm>
            <a:off x="457200" y="408750"/>
            <a:ext cx="8013000" cy="3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References</a:t>
            </a:r>
            <a:endParaRPr b="1" sz="28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355600" lvl="0" marL="457200" rtl="0" algn="l">
              <a:spcBef>
                <a:spcPts val="0"/>
              </a:spcBef>
              <a:spcAft>
                <a:spcPts val="0"/>
              </a:spcAft>
              <a:buSzPts val="2000"/>
              <a:buFont typeface="Fira Sans Medium"/>
              <a:buChar char="●"/>
            </a:pPr>
            <a:r>
              <a:rPr lang="en" sz="2000" u="sng">
                <a:solidFill>
                  <a:schemeClr val="hlink"/>
                </a:solidFill>
                <a:latin typeface="Fira Sans Medium"/>
                <a:ea typeface="Fira Sans Medium"/>
                <a:cs typeface="Fira Sans Medium"/>
                <a:sym typeface="Fira Sans Medium"/>
                <a:hlinkClick r:id="rId3"/>
              </a:rPr>
              <a:t>Pet Monitoring</a:t>
            </a:r>
            <a:endParaRPr sz="2000">
              <a:latin typeface="Fira Sans Medium"/>
              <a:ea typeface="Fira Sans Medium"/>
              <a:cs typeface="Fira Sans Medium"/>
              <a:sym typeface="Fira Sans Medium"/>
            </a:endParaRPr>
          </a:p>
          <a:p>
            <a:pPr indent="0" lvl="0" marL="457200" rtl="0" algn="l">
              <a:spcBef>
                <a:spcPts val="0"/>
              </a:spcBef>
              <a:spcAft>
                <a:spcPts val="0"/>
              </a:spcAft>
              <a:buNone/>
            </a:pPr>
            <a:r>
              <a:t/>
            </a:r>
            <a:endParaRPr sz="2000">
              <a:latin typeface="Fira Sans Medium"/>
              <a:ea typeface="Fira Sans Medium"/>
              <a:cs typeface="Fira Sans Medium"/>
              <a:sym typeface="Fira Sans Medium"/>
            </a:endParaRPr>
          </a:p>
          <a:p>
            <a:pPr indent="-355600" lvl="0" marL="457200" rtl="0" algn="l">
              <a:spcBef>
                <a:spcPts val="0"/>
              </a:spcBef>
              <a:spcAft>
                <a:spcPts val="0"/>
              </a:spcAft>
              <a:buSzPts val="2000"/>
              <a:buFont typeface="Fira Sans Medium"/>
              <a:buChar char="●"/>
            </a:pPr>
            <a:r>
              <a:rPr lang="en" sz="2000" u="sng">
                <a:solidFill>
                  <a:schemeClr val="hlink"/>
                </a:solidFill>
                <a:latin typeface="Fira Sans Medium"/>
                <a:ea typeface="Fira Sans Medium"/>
                <a:cs typeface="Fira Sans Medium"/>
                <a:sym typeface="Fira Sans Medium"/>
                <a:hlinkClick r:id="rId4"/>
              </a:rPr>
              <a:t>Portland Police Bureau </a:t>
            </a:r>
            <a:r>
              <a:rPr lang="en" sz="2000">
                <a:latin typeface="Fira Sans Medium"/>
                <a:ea typeface="Fira Sans Medium"/>
                <a:cs typeface="Fira Sans Medium"/>
                <a:sym typeface="Fira Sans Medium"/>
              </a:rPr>
              <a:t>  </a:t>
            </a:r>
            <a:endParaRPr sz="2000">
              <a:latin typeface="Fira Sans Medium"/>
              <a:ea typeface="Fira Sans Medium"/>
              <a:cs typeface="Fira Sans Medium"/>
              <a:sym typeface="Fira Sans Medium"/>
            </a:endParaRPr>
          </a:p>
          <a:p>
            <a:pPr indent="0" lvl="0" marL="457200" rtl="0" algn="l">
              <a:spcBef>
                <a:spcPts val="0"/>
              </a:spcBef>
              <a:spcAft>
                <a:spcPts val="0"/>
              </a:spcAft>
              <a:buNone/>
            </a:pPr>
            <a:r>
              <a:t/>
            </a:r>
            <a:endParaRPr sz="2000">
              <a:latin typeface="Fira Sans Medium"/>
              <a:ea typeface="Fira Sans Medium"/>
              <a:cs typeface="Fira Sans Medium"/>
              <a:sym typeface="Fira Sans Medium"/>
            </a:endParaRPr>
          </a:p>
          <a:p>
            <a:pPr indent="-355600" lvl="0" marL="457200" rtl="0" algn="l">
              <a:spcBef>
                <a:spcPts val="0"/>
              </a:spcBef>
              <a:spcAft>
                <a:spcPts val="0"/>
              </a:spcAft>
              <a:buSzPts val="2000"/>
              <a:buFont typeface="Fira Sans Medium"/>
              <a:buChar char="●"/>
            </a:pPr>
            <a:r>
              <a:rPr lang="en" sz="2000" u="sng">
                <a:solidFill>
                  <a:schemeClr val="hlink"/>
                </a:solidFill>
                <a:latin typeface="Fira Sans Medium"/>
                <a:ea typeface="Fira Sans Medium"/>
                <a:cs typeface="Fira Sans Medium"/>
                <a:sym typeface="Fira Sans Medium"/>
                <a:hlinkClick r:id="rId5"/>
              </a:rPr>
              <a:t>Asset Protection</a:t>
            </a:r>
            <a:r>
              <a:rPr lang="en" sz="2000">
                <a:latin typeface="Fira Sans Medium"/>
                <a:ea typeface="Fira Sans Medium"/>
                <a:cs typeface="Fira Sans Medium"/>
                <a:sym typeface="Fira Sans Medium"/>
              </a:rPr>
              <a:t> </a:t>
            </a:r>
            <a:endParaRPr sz="2000">
              <a:latin typeface="Fira Sans Medium"/>
              <a:ea typeface="Fira Sans Medium"/>
              <a:cs typeface="Fira Sans Medium"/>
              <a:sym typeface="Fira Sans Medium"/>
            </a:endParaRPr>
          </a:p>
          <a:p>
            <a:pPr indent="0" lvl="0" marL="0" rtl="0" algn="l">
              <a:spcBef>
                <a:spcPts val="0"/>
              </a:spcBef>
              <a:spcAft>
                <a:spcPts val="0"/>
              </a:spcAft>
              <a:buNone/>
            </a:pPr>
            <a:r>
              <a:t/>
            </a:r>
            <a:endParaRPr sz="2000">
              <a:latin typeface="Fira Sans Medium"/>
              <a:ea typeface="Fira Sans Medium"/>
              <a:cs typeface="Fira Sans Medium"/>
              <a:sym typeface="Fir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7"/>
          <p:cNvSpPr txBox="1"/>
          <p:nvPr/>
        </p:nvSpPr>
        <p:spPr>
          <a:xfrm>
            <a:off x="1135675" y="1336475"/>
            <a:ext cx="2227500" cy="82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Rising Demand for Home Security </a:t>
            </a:r>
            <a:endParaRPr b="0" i="0" sz="1500" u="none" cap="none" strike="noStrike">
              <a:solidFill>
                <a:srgbClr val="000000"/>
              </a:solidFill>
              <a:latin typeface="Fira Sans Medium"/>
              <a:ea typeface="Fira Sans Medium"/>
              <a:cs typeface="Fira Sans Medium"/>
              <a:sym typeface="Fira Sans Medium"/>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Crime Statistics &amp; Security Gaps </a:t>
            </a:r>
            <a:endParaRPr b="0" i="0" sz="1500" u="none" cap="none" strike="noStrike">
              <a:solidFill>
                <a:srgbClr val="000000"/>
              </a:solidFill>
              <a:latin typeface="Fira Sans Medium"/>
              <a:ea typeface="Fira Sans Medium"/>
              <a:cs typeface="Fira Sans Medium"/>
              <a:sym typeface="Fira Sans Medium"/>
            </a:endParaRPr>
          </a:p>
        </p:txBody>
      </p:sp>
      <p:sp>
        <p:nvSpPr>
          <p:cNvPr id="131" name="Google Shape;131;p7"/>
          <p:cNvSpPr txBox="1"/>
          <p:nvPr/>
        </p:nvSpPr>
        <p:spPr>
          <a:xfrm>
            <a:off x="1135675" y="2608125"/>
            <a:ext cx="17736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Rising crime rates and property damage </a:t>
            </a:r>
            <a:endParaRPr b="0" i="0" sz="1500" u="none" cap="none" strike="noStrike">
              <a:solidFill>
                <a:srgbClr val="000000"/>
              </a:solidFill>
              <a:latin typeface="Fira Sans Medium"/>
              <a:ea typeface="Fira Sans Medium"/>
              <a:cs typeface="Fira Sans Medium"/>
              <a:sym typeface="Fira Sans Medium"/>
            </a:endParaRPr>
          </a:p>
        </p:txBody>
      </p:sp>
      <p:sp>
        <p:nvSpPr>
          <p:cNvPr id="132" name="Google Shape;132;p7"/>
          <p:cNvSpPr txBox="1"/>
          <p:nvPr/>
        </p:nvSpPr>
        <p:spPr>
          <a:xfrm>
            <a:off x="1135675" y="3621600"/>
            <a:ext cx="18978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Growth of Wireless Security Cameras</a:t>
            </a:r>
            <a:endParaRPr b="0" i="0" sz="1500" u="none" cap="none" strike="noStrike">
              <a:solidFill>
                <a:srgbClr val="000000"/>
              </a:solidFill>
              <a:latin typeface="Fira Sans Medium"/>
              <a:ea typeface="Fira Sans Medium"/>
              <a:cs typeface="Fira Sans Medium"/>
              <a:sym typeface="Fira Sans Medium"/>
            </a:endParaRPr>
          </a:p>
        </p:txBody>
      </p:sp>
      <p:sp>
        <p:nvSpPr>
          <p:cNvPr id="133" name="Google Shape;133;p7"/>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Market Trends</a:t>
            </a:r>
            <a:endParaRPr b="0" i="0" sz="2800" u="none" cap="none" strike="noStrike">
              <a:solidFill>
                <a:srgbClr val="000000"/>
              </a:solidFill>
              <a:latin typeface="Fira Sans Medium"/>
              <a:ea typeface="Fira Sans Medium"/>
              <a:cs typeface="Fira Sans Medium"/>
              <a:sym typeface="Fira Sans Medium"/>
            </a:endParaRPr>
          </a:p>
        </p:txBody>
      </p:sp>
      <p:sp>
        <p:nvSpPr>
          <p:cNvPr id="134" name="Google Shape;134;p7"/>
          <p:cNvSpPr txBox="1"/>
          <p:nvPr/>
        </p:nvSpPr>
        <p:spPr>
          <a:xfrm>
            <a:off x="6295925" y="1361275"/>
            <a:ext cx="1712400" cy="73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Flexibility &amp; Mobility of Wireless Security</a:t>
            </a:r>
            <a:endParaRPr b="0" i="0" sz="1500" u="none" cap="none" strike="noStrike">
              <a:solidFill>
                <a:srgbClr val="000000"/>
              </a:solidFill>
              <a:latin typeface="Fira Sans Medium"/>
              <a:ea typeface="Fira Sans Medium"/>
              <a:cs typeface="Fira Sans Medium"/>
              <a:sym typeface="Fira Sans Medium"/>
            </a:endParaRPr>
          </a:p>
        </p:txBody>
      </p:sp>
      <p:sp>
        <p:nvSpPr>
          <p:cNvPr id="135" name="Google Shape;135;p7"/>
          <p:cNvSpPr txBox="1"/>
          <p:nvPr/>
        </p:nvSpPr>
        <p:spPr>
          <a:xfrm>
            <a:off x="6680500" y="2502225"/>
            <a:ext cx="1404000" cy="630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Smart Home Integration </a:t>
            </a:r>
            <a:endParaRPr b="0" i="0" sz="1200" u="none" cap="none" strike="noStrike">
              <a:solidFill>
                <a:srgbClr val="000000"/>
              </a:solidFill>
              <a:latin typeface="Fira Sans Medium"/>
              <a:ea typeface="Fira Sans Medium"/>
              <a:cs typeface="Fira Sans Medium"/>
              <a:sym typeface="Fira Sans Medium"/>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Medium"/>
                <a:ea typeface="Fira Sans Medium"/>
                <a:cs typeface="Fira Sans Medium"/>
                <a:sym typeface="Fira Sans Medium"/>
              </a:rPr>
              <a:t>Alexa, Nest</a:t>
            </a:r>
            <a:endParaRPr b="0" i="0" sz="1200" u="none" cap="none" strike="noStrike">
              <a:solidFill>
                <a:srgbClr val="000000"/>
              </a:solidFill>
              <a:latin typeface="Fira Sans Medium"/>
              <a:ea typeface="Fira Sans Medium"/>
              <a:cs typeface="Fira Sans Medium"/>
              <a:sym typeface="Fira Sans Medium"/>
            </a:endParaRPr>
          </a:p>
        </p:txBody>
      </p:sp>
      <p:sp>
        <p:nvSpPr>
          <p:cNvPr id="136" name="Google Shape;136;p7"/>
          <p:cNvSpPr txBox="1"/>
          <p:nvPr/>
        </p:nvSpPr>
        <p:spPr>
          <a:xfrm>
            <a:off x="5960313" y="3520800"/>
            <a:ext cx="2124300" cy="1242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Advancements in Night Vision &amp; Faster Connectivity </a:t>
            </a:r>
            <a:endParaRPr b="0" i="0" sz="1500" u="none" cap="none" strike="noStrike">
              <a:solidFill>
                <a:srgbClr val="000000"/>
              </a:solidFill>
              <a:latin typeface="Fira Sans Medium"/>
              <a:ea typeface="Fira Sans Medium"/>
              <a:cs typeface="Fira Sans Medium"/>
              <a:sym typeface="Fira Sans Medium"/>
            </a:endParaRPr>
          </a:p>
          <a:p>
            <a:pPr indent="0" lvl="0" marL="0" marR="0" rtl="0" algn="r">
              <a:lnSpc>
                <a:spcPct val="100000"/>
              </a:lnSpc>
              <a:spcBef>
                <a:spcPts val="0"/>
              </a:spcBef>
              <a:spcAft>
                <a:spcPts val="0"/>
              </a:spcAft>
              <a:buClr>
                <a:srgbClr val="000000"/>
              </a:buClr>
              <a:buSzPts val="1500"/>
              <a:buFont typeface="Arial"/>
              <a:buNone/>
            </a:pPr>
            <a:r>
              <a:rPr b="1" i="0" lang="en" sz="1100" u="none" cap="none" strike="noStrike">
                <a:solidFill>
                  <a:schemeClr val="dk1"/>
                </a:solidFill>
                <a:latin typeface="Arial"/>
                <a:ea typeface="Arial"/>
                <a:cs typeface="Arial"/>
                <a:sym typeface="Arial"/>
              </a:rPr>
              <a:t>Infrared (IR) technology,</a:t>
            </a:r>
            <a:r>
              <a:rPr b="1"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Fixed Wireless Access(FWA)</a:t>
            </a:r>
            <a:endParaRPr b="0" i="0" sz="1500" u="none" cap="none" strike="noStrike">
              <a:solidFill>
                <a:srgbClr val="000000"/>
              </a:solidFill>
              <a:latin typeface="Fira Sans Medium"/>
              <a:ea typeface="Fira Sans Medium"/>
              <a:cs typeface="Fira Sans Medium"/>
              <a:sym typeface="Fira Sans Medium"/>
            </a:endParaRPr>
          </a:p>
        </p:txBody>
      </p:sp>
      <p:grpSp>
        <p:nvGrpSpPr>
          <p:cNvPr id="137" name="Google Shape;137;p7"/>
          <p:cNvGrpSpPr/>
          <p:nvPr/>
        </p:nvGrpSpPr>
        <p:grpSpPr>
          <a:xfrm>
            <a:off x="8132864" y="1361318"/>
            <a:ext cx="630131" cy="630131"/>
            <a:chOff x="6323089" y="1361318"/>
            <a:chExt cx="630131" cy="630131"/>
          </a:xfrm>
        </p:grpSpPr>
        <p:sp>
          <p:nvSpPr>
            <p:cNvPr id="138" name="Google Shape;138;p7"/>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7"/>
          <p:cNvGrpSpPr/>
          <p:nvPr/>
        </p:nvGrpSpPr>
        <p:grpSpPr>
          <a:xfrm>
            <a:off x="8132864" y="3637093"/>
            <a:ext cx="630131" cy="630130"/>
            <a:chOff x="6323089" y="3637093"/>
            <a:chExt cx="630131" cy="630130"/>
          </a:xfrm>
        </p:grpSpPr>
        <p:sp>
          <p:nvSpPr>
            <p:cNvPr id="143" name="Google Shape;143;p7"/>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7"/>
          <p:cNvGrpSpPr/>
          <p:nvPr/>
        </p:nvGrpSpPr>
        <p:grpSpPr>
          <a:xfrm>
            <a:off x="8132864" y="2499219"/>
            <a:ext cx="630131" cy="630104"/>
            <a:chOff x="6323089" y="2499219"/>
            <a:chExt cx="630131" cy="630104"/>
          </a:xfrm>
        </p:grpSpPr>
        <p:sp>
          <p:nvSpPr>
            <p:cNvPr id="151" name="Google Shape;151;p7"/>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7"/>
          <p:cNvGrpSpPr/>
          <p:nvPr/>
        </p:nvGrpSpPr>
        <p:grpSpPr>
          <a:xfrm>
            <a:off x="457201" y="1285118"/>
            <a:ext cx="630104" cy="630131"/>
            <a:chOff x="2190776" y="1361318"/>
            <a:chExt cx="630104" cy="630131"/>
          </a:xfrm>
        </p:grpSpPr>
        <p:sp>
          <p:nvSpPr>
            <p:cNvPr id="157" name="Google Shape;157;p7"/>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7"/>
          <p:cNvGrpSpPr/>
          <p:nvPr/>
        </p:nvGrpSpPr>
        <p:grpSpPr>
          <a:xfrm>
            <a:off x="457201" y="3560893"/>
            <a:ext cx="630104" cy="630130"/>
            <a:chOff x="2190776" y="3637093"/>
            <a:chExt cx="630104" cy="630130"/>
          </a:xfrm>
        </p:grpSpPr>
        <p:sp>
          <p:nvSpPr>
            <p:cNvPr id="165" name="Google Shape;165;p7"/>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7"/>
          <p:cNvGrpSpPr/>
          <p:nvPr/>
        </p:nvGrpSpPr>
        <p:grpSpPr>
          <a:xfrm>
            <a:off x="457201" y="2499219"/>
            <a:ext cx="630104" cy="630104"/>
            <a:chOff x="2190776" y="2499219"/>
            <a:chExt cx="630104" cy="630104"/>
          </a:xfrm>
        </p:grpSpPr>
        <p:sp>
          <p:nvSpPr>
            <p:cNvPr id="170" name="Google Shape;170;p7"/>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7"/>
          <p:cNvPicPr preferRelativeResize="0"/>
          <p:nvPr/>
        </p:nvPicPr>
        <p:blipFill rotWithShape="1">
          <a:blip r:embed="rId3">
            <a:alphaModFix/>
          </a:blip>
          <a:srcRect b="14987" l="16062" r="20300" t="13132"/>
          <a:stretch/>
        </p:blipFill>
        <p:spPr>
          <a:xfrm>
            <a:off x="3363238" y="1674528"/>
            <a:ext cx="2555489" cy="2166298"/>
          </a:xfrm>
          <a:prstGeom prst="rect">
            <a:avLst/>
          </a:prstGeom>
          <a:noFill/>
          <a:ln>
            <a:noFill/>
          </a:ln>
          <a:effectLst>
            <a:outerShdw blurRad="57150" rotWithShape="0" algn="bl" dir="48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9" name="Shape 179"/>
        <p:cNvGrpSpPr/>
        <p:nvPr/>
      </p:nvGrpSpPr>
      <p:grpSpPr>
        <a:xfrm>
          <a:off x="0" y="0"/>
          <a:ext cx="0" cy="0"/>
          <a:chOff x="0" y="0"/>
          <a:chExt cx="0" cy="0"/>
        </a:xfrm>
      </p:grpSpPr>
      <p:sp>
        <p:nvSpPr>
          <p:cNvPr id="180" name="Google Shape;180;g3333184c30d_0_376"/>
          <p:cNvSpPr/>
          <p:nvPr/>
        </p:nvSpPr>
        <p:spPr>
          <a:xfrm>
            <a:off x="2395935" y="2910683"/>
            <a:ext cx="4353356" cy="1825926"/>
          </a:xfrm>
          <a:custGeom>
            <a:rect b="b" l="l" r="r" t="t"/>
            <a:pathLst>
              <a:path extrusionOk="0" h="56878" w="135608">
                <a:moveTo>
                  <a:pt x="67804" y="0"/>
                </a:moveTo>
                <a:lnTo>
                  <a:pt x="1" y="56877"/>
                </a:lnTo>
                <a:lnTo>
                  <a:pt x="135608" y="56877"/>
                </a:lnTo>
                <a:lnTo>
                  <a:pt x="6780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333184c30d_0_376"/>
          <p:cNvSpPr/>
          <p:nvPr/>
        </p:nvSpPr>
        <p:spPr>
          <a:xfrm>
            <a:off x="2395935" y="967840"/>
            <a:ext cx="4353356" cy="1826953"/>
          </a:xfrm>
          <a:custGeom>
            <a:rect b="b" l="l" r="r" t="t"/>
            <a:pathLst>
              <a:path extrusionOk="0" h="56910" w="135608">
                <a:moveTo>
                  <a:pt x="1" y="1"/>
                </a:moveTo>
                <a:lnTo>
                  <a:pt x="67804" y="56910"/>
                </a:lnTo>
                <a:lnTo>
                  <a:pt x="135608"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333184c30d_0_376"/>
          <p:cNvSpPr/>
          <p:nvPr/>
        </p:nvSpPr>
        <p:spPr>
          <a:xfrm>
            <a:off x="4694602" y="967840"/>
            <a:ext cx="3993455" cy="1840180"/>
          </a:xfrm>
          <a:custGeom>
            <a:rect b="b" l="l" r="r" t="t"/>
            <a:pathLst>
              <a:path extrusionOk="0" h="57322" w="124397">
                <a:moveTo>
                  <a:pt x="68311" y="1"/>
                </a:moveTo>
                <a:lnTo>
                  <a:pt x="1" y="57321"/>
                </a:lnTo>
                <a:lnTo>
                  <a:pt x="124397" y="57321"/>
                </a:lnTo>
                <a:lnTo>
                  <a:pt x="12439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333184c30d_0_376"/>
          <p:cNvSpPr/>
          <p:nvPr/>
        </p:nvSpPr>
        <p:spPr>
          <a:xfrm>
            <a:off x="4694602" y="2897457"/>
            <a:ext cx="3993455" cy="1839152"/>
          </a:xfrm>
          <a:custGeom>
            <a:rect b="b" l="l" r="r" t="t"/>
            <a:pathLst>
              <a:path extrusionOk="0" h="57290" w="124397">
                <a:moveTo>
                  <a:pt x="1" y="0"/>
                </a:moveTo>
                <a:lnTo>
                  <a:pt x="68311" y="57289"/>
                </a:lnTo>
                <a:lnTo>
                  <a:pt x="124397" y="57289"/>
                </a:lnTo>
                <a:lnTo>
                  <a:pt x="124397"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333184c30d_0_376"/>
          <p:cNvSpPr/>
          <p:nvPr/>
        </p:nvSpPr>
        <p:spPr>
          <a:xfrm>
            <a:off x="457201" y="967840"/>
            <a:ext cx="3993455" cy="1840180"/>
          </a:xfrm>
          <a:custGeom>
            <a:rect b="b" l="l" r="r" t="t"/>
            <a:pathLst>
              <a:path extrusionOk="0" h="57322" w="124397">
                <a:moveTo>
                  <a:pt x="0" y="1"/>
                </a:moveTo>
                <a:lnTo>
                  <a:pt x="0" y="57321"/>
                </a:lnTo>
                <a:lnTo>
                  <a:pt x="124396" y="57321"/>
                </a:lnTo>
                <a:lnTo>
                  <a:pt x="56086"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333184c30d_0_376"/>
          <p:cNvSpPr/>
          <p:nvPr/>
        </p:nvSpPr>
        <p:spPr>
          <a:xfrm>
            <a:off x="457201" y="2897457"/>
            <a:ext cx="3993455" cy="1839152"/>
          </a:xfrm>
          <a:custGeom>
            <a:rect b="b" l="l" r="r" t="t"/>
            <a:pathLst>
              <a:path extrusionOk="0" h="57290" w="124397">
                <a:moveTo>
                  <a:pt x="0" y="0"/>
                </a:moveTo>
                <a:lnTo>
                  <a:pt x="0" y="57289"/>
                </a:lnTo>
                <a:lnTo>
                  <a:pt x="56086" y="57289"/>
                </a:lnTo>
                <a:lnTo>
                  <a:pt x="12439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g3333184c30d_0_376"/>
          <p:cNvGrpSpPr/>
          <p:nvPr/>
        </p:nvGrpSpPr>
        <p:grpSpPr>
          <a:xfrm>
            <a:off x="4256418" y="1886493"/>
            <a:ext cx="632387" cy="518520"/>
            <a:chOff x="4171043" y="1106105"/>
            <a:chExt cx="632387" cy="518520"/>
          </a:xfrm>
        </p:grpSpPr>
        <p:sp>
          <p:nvSpPr>
            <p:cNvPr id="187" name="Google Shape;187;g3333184c30d_0_376"/>
            <p:cNvSpPr/>
            <p:nvPr/>
          </p:nvSpPr>
          <p:spPr>
            <a:xfrm>
              <a:off x="4345905" y="1106105"/>
              <a:ext cx="457525" cy="497171"/>
            </a:xfrm>
            <a:custGeom>
              <a:rect b="b" l="l" r="r" t="t"/>
              <a:pathLst>
                <a:path extrusionOk="0" h="15487" w="14252">
                  <a:moveTo>
                    <a:pt x="7126" y="1"/>
                  </a:moveTo>
                  <a:cubicBezTo>
                    <a:pt x="7126" y="1"/>
                    <a:pt x="5381" y="3718"/>
                    <a:pt x="2252" y="3718"/>
                  </a:cubicBezTo>
                  <a:cubicBezTo>
                    <a:pt x="1880" y="3718"/>
                    <a:pt x="1488" y="3666"/>
                    <a:pt x="1077" y="3548"/>
                  </a:cubicBezTo>
                  <a:lnTo>
                    <a:pt x="1077" y="3548"/>
                  </a:lnTo>
                  <a:cubicBezTo>
                    <a:pt x="1077" y="3548"/>
                    <a:pt x="0" y="12985"/>
                    <a:pt x="7126" y="15487"/>
                  </a:cubicBezTo>
                  <a:cubicBezTo>
                    <a:pt x="14251" y="12985"/>
                    <a:pt x="13143" y="3548"/>
                    <a:pt x="13143" y="3548"/>
                  </a:cubicBezTo>
                  <a:lnTo>
                    <a:pt x="13143" y="3548"/>
                  </a:lnTo>
                  <a:cubicBezTo>
                    <a:pt x="12732" y="3666"/>
                    <a:pt x="12340" y="3718"/>
                    <a:pt x="11968" y="3718"/>
                  </a:cubicBezTo>
                  <a:cubicBezTo>
                    <a:pt x="8845" y="3718"/>
                    <a:pt x="7126" y="1"/>
                    <a:pt x="712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333184c30d_0_376"/>
            <p:cNvSpPr/>
            <p:nvPr/>
          </p:nvSpPr>
          <p:spPr>
            <a:xfrm>
              <a:off x="4398778" y="1149829"/>
              <a:ext cx="350752" cy="429050"/>
            </a:xfrm>
            <a:custGeom>
              <a:rect b="b" l="l" r="r" t="t"/>
              <a:pathLst>
                <a:path extrusionOk="0" h="13365" w="10926">
                  <a:moveTo>
                    <a:pt x="5479" y="1"/>
                  </a:moveTo>
                  <a:cubicBezTo>
                    <a:pt x="4624" y="1267"/>
                    <a:pt x="2977" y="3041"/>
                    <a:pt x="570" y="3041"/>
                  </a:cubicBezTo>
                  <a:lnTo>
                    <a:pt x="63" y="3041"/>
                  </a:lnTo>
                  <a:cubicBezTo>
                    <a:pt x="0" y="5258"/>
                    <a:pt x="317" y="11401"/>
                    <a:pt x="5479" y="13365"/>
                  </a:cubicBezTo>
                  <a:cubicBezTo>
                    <a:pt x="10609" y="11401"/>
                    <a:pt x="10926" y="5258"/>
                    <a:pt x="10863" y="3041"/>
                  </a:cubicBezTo>
                  <a:lnTo>
                    <a:pt x="10356" y="3041"/>
                  </a:lnTo>
                  <a:cubicBezTo>
                    <a:pt x="7949" y="3041"/>
                    <a:pt x="6302" y="1267"/>
                    <a:pt x="547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333184c30d_0_376"/>
            <p:cNvSpPr/>
            <p:nvPr/>
          </p:nvSpPr>
          <p:spPr>
            <a:xfrm>
              <a:off x="4592934" y="1438559"/>
              <a:ext cx="186098" cy="186066"/>
            </a:xfrm>
            <a:custGeom>
              <a:rect b="b" l="l" r="r" t="t"/>
              <a:pathLst>
                <a:path extrusionOk="0" h="5796" w="5797">
                  <a:moveTo>
                    <a:pt x="2883" y="0"/>
                  </a:moveTo>
                  <a:cubicBezTo>
                    <a:pt x="1299" y="0"/>
                    <a:pt x="1" y="1299"/>
                    <a:pt x="1" y="2914"/>
                  </a:cubicBezTo>
                  <a:cubicBezTo>
                    <a:pt x="1" y="4497"/>
                    <a:pt x="1299" y="5796"/>
                    <a:pt x="2883" y="5796"/>
                  </a:cubicBezTo>
                  <a:cubicBezTo>
                    <a:pt x="4498" y="5796"/>
                    <a:pt x="5796" y="4497"/>
                    <a:pt x="5796" y="2914"/>
                  </a:cubicBezTo>
                  <a:cubicBezTo>
                    <a:pt x="5796" y="1299"/>
                    <a:pt x="4498"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333184c30d_0_376"/>
            <p:cNvSpPr/>
            <p:nvPr/>
          </p:nvSpPr>
          <p:spPr>
            <a:xfrm>
              <a:off x="4625485" y="1487354"/>
              <a:ext cx="123049" cy="88474"/>
            </a:xfrm>
            <a:custGeom>
              <a:rect b="b" l="l" r="r" t="t"/>
              <a:pathLst>
                <a:path extrusionOk="0" h="2756" w="3833">
                  <a:moveTo>
                    <a:pt x="3832" y="1"/>
                  </a:moveTo>
                  <a:lnTo>
                    <a:pt x="1742" y="1647"/>
                  </a:lnTo>
                  <a:lnTo>
                    <a:pt x="0" y="856"/>
                  </a:lnTo>
                  <a:lnTo>
                    <a:pt x="0" y="856"/>
                  </a:lnTo>
                  <a:lnTo>
                    <a:pt x="1742" y="2756"/>
                  </a:lnTo>
                  <a:lnTo>
                    <a:pt x="3832"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333184c30d_0_376"/>
            <p:cNvSpPr/>
            <p:nvPr/>
          </p:nvSpPr>
          <p:spPr>
            <a:xfrm>
              <a:off x="4410977" y="1364338"/>
              <a:ext cx="165745" cy="214541"/>
            </a:xfrm>
            <a:custGeom>
              <a:rect b="b" l="l" r="r" t="t"/>
              <a:pathLst>
                <a:path extrusionOk="0" h="6683" w="5163">
                  <a:moveTo>
                    <a:pt x="0" y="1"/>
                  </a:moveTo>
                  <a:cubicBezTo>
                    <a:pt x="538" y="2534"/>
                    <a:pt x="1837" y="5448"/>
                    <a:pt x="5099" y="6683"/>
                  </a:cubicBezTo>
                  <a:cubicBezTo>
                    <a:pt x="5099" y="6683"/>
                    <a:pt x="5130" y="6683"/>
                    <a:pt x="5162" y="6651"/>
                  </a:cubicBezTo>
                  <a:lnTo>
                    <a:pt x="51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333184c30d_0_376"/>
            <p:cNvSpPr/>
            <p:nvPr/>
          </p:nvSpPr>
          <p:spPr>
            <a:xfrm>
              <a:off x="4573929" y="1149829"/>
              <a:ext cx="174605" cy="217591"/>
            </a:xfrm>
            <a:custGeom>
              <a:rect b="b" l="l" r="r" t="t"/>
              <a:pathLst>
                <a:path extrusionOk="0" h="6778" w="5439">
                  <a:moveTo>
                    <a:pt x="23" y="1"/>
                  </a:moveTo>
                  <a:lnTo>
                    <a:pt x="23" y="1"/>
                  </a:lnTo>
                  <a:cubicBezTo>
                    <a:pt x="1" y="23"/>
                    <a:pt x="41" y="45"/>
                    <a:pt x="67" y="67"/>
                  </a:cubicBezTo>
                  <a:lnTo>
                    <a:pt x="67" y="67"/>
                  </a:lnTo>
                  <a:cubicBezTo>
                    <a:pt x="52" y="45"/>
                    <a:pt x="37" y="23"/>
                    <a:pt x="23" y="1"/>
                  </a:cubicBezTo>
                  <a:close/>
                  <a:moveTo>
                    <a:pt x="67" y="67"/>
                  </a:moveTo>
                  <a:cubicBezTo>
                    <a:pt x="73" y="77"/>
                    <a:pt x="80" y="87"/>
                    <a:pt x="86" y="96"/>
                  </a:cubicBezTo>
                  <a:lnTo>
                    <a:pt x="86" y="96"/>
                  </a:lnTo>
                  <a:lnTo>
                    <a:pt x="86" y="96"/>
                  </a:lnTo>
                  <a:cubicBezTo>
                    <a:pt x="86" y="86"/>
                    <a:pt x="78" y="77"/>
                    <a:pt x="67" y="67"/>
                  </a:cubicBezTo>
                  <a:close/>
                  <a:moveTo>
                    <a:pt x="86" y="96"/>
                  </a:moveTo>
                  <a:lnTo>
                    <a:pt x="86" y="6778"/>
                  </a:lnTo>
                  <a:lnTo>
                    <a:pt x="5090" y="6778"/>
                  </a:lnTo>
                  <a:cubicBezTo>
                    <a:pt x="5407" y="5258"/>
                    <a:pt x="5438" y="3864"/>
                    <a:pt x="5407" y="3041"/>
                  </a:cubicBezTo>
                  <a:lnTo>
                    <a:pt x="4900" y="3041"/>
                  </a:lnTo>
                  <a:cubicBezTo>
                    <a:pt x="2615" y="3041"/>
                    <a:pt x="932" y="1355"/>
                    <a:pt x="86" y="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333184c30d_0_376"/>
            <p:cNvSpPr/>
            <p:nvPr/>
          </p:nvSpPr>
          <p:spPr>
            <a:xfrm>
              <a:off x="4378425" y="1135286"/>
              <a:ext cx="121026" cy="104462"/>
            </a:xfrm>
            <a:custGeom>
              <a:rect b="b" l="l" r="r" t="t"/>
              <a:pathLst>
                <a:path extrusionOk="0" h="3254" w="3770">
                  <a:moveTo>
                    <a:pt x="2139" y="0"/>
                  </a:moveTo>
                  <a:cubicBezTo>
                    <a:pt x="1711" y="0"/>
                    <a:pt x="1102" y="107"/>
                    <a:pt x="602" y="739"/>
                  </a:cubicBezTo>
                  <a:cubicBezTo>
                    <a:pt x="1" y="1530"/>
                    <a:pt x="697" y="2385"/>
                    <a:pt x="1077" y="2702"/>
                  </a:cubicBezTo>
                  <a:cubicBezTo>
                    <a:pt x="1306" y="2930"/>
                    <a:pt x="1792" y="3254"/>
                    <a:pt x="2296" y="3254"/>
                  </a:cubicBezTo>
                  <a:cubicBezTo>
                    <a:pt x="2562" y="3254"/>
                    <a:pt x="2832" y="3164"/>
                    <a:pt x="3073" y="2924"/>
                  </a:cubicBezTo>
                  <a:cubicBezTo>
                    <a:pt x="3769" y="2259"/>
                    <a:pt x="3674" y="1499"/>
                    <a:pt x="3611" y="1119"/>
                  </a:cubicBezTo>
                  <a:cubicBezTo>
                    <a:pt x="3585" y="991"/>
                    <a:pt x="3544" y="940"/>
                    <a:pt x="3502" y="940"/>
                  </a:cubicBezTo>
                  <a:cubicBezTo>
                    <a:pt x="3440" y="940"/>
                    <a:pt x="3376" y="1050"/>
                    <a:pt x="3358" y="1182"/>
                  </a:cubicBezTo>
                  <a:cubicBezTo>
                    <a:pt x="3334" y="1346"/>
                    <a:pt x="3155" y="2202"/>
                    <a:pt x="2589" y="2202"/>
                  </a:cubicBezTo>
                  <a:cubicBezTo>
                    <a:pt x="2390" y="2202"/>
                    <a:pt x="2143" y="2096"/>
                    <a:pt x="1837" y="1815"/>
                  </a:cubicBezTo>
                  <a:cubicBezTo>
                    <a:pt x="666" y="802"/>
                    <a:pt x="2091" y="295"/>
                    <a:pt x="2313" y="232"/>
                  </a:cubicBezTo>
                  <a:cubicBezTo>
                    <a:pt x="2534" y="200"/>
                    <a:pt x="2661" y="10"/>
                    <a:pt x="2376" y="10"/>
                  </a:cubicBezTo>
                  <a:cubicBezTo>
                    <a:pt x="2306" y="5"/>
                    <a:pt x="2226" y="0"/>
                    <a:pt x="2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333184c30d_0_376"/>
            <p:cNvSpPr/>
            <p:nvPr/>
          </p:nvSpPr>
          <p:spPr>
            <a:xfrm>
              <a:off x="4199485" y="1346649"/>
              <a:ext cx="121026" cy="104462"/>
            </a:xfrm>
            <a:custGeom>
              <a:rect b="b" l="l" r="r" t="t"/>
              <a:pathLst>
                <a:path extrusionOk="0" h="3254" w="3770">
                  <a:moveTo>
                    <a:pt x="1458" y="0"/>
                  </a:moveTo>
                  <a:cubicBezTo>
                    <a:pt x="1191" y="0"/>
                    <a:pt x="917" y="90"/>
                    <a:pt x="666" y="330"/>
                  </a:cubicBezTo>
                  <a:cubicBezTo>
                    <a:pt x="1" y="995"/>
                    <a:pt x="96" y="1755"/>
                    <a:pt x="159" y="2135"/>
                  </a:cubicBezTo>
                  <a:cubicBezTo>
                    <a:pt x="185" y="2263"/>
                    <a:pt x="221" y="2313"/>
                    <a:pt x="257" y="2313"/>
                  </a:cubicBezTo>
                  <a:cubicBezTo>
                    <a:pt x="309" y="2313"/>
                    <a:pt x="362" y="2204"/>
                    <a:pt x="381" y="2072"/>
                  </a:cubicBezTo>
                  <a:cubicBezTo>
                    <a:pt x="404" y="1908"/>
                    <a:pt x="601" y="1051"/>
                    <a:pt x="1163" y="1051"/>
                  </a:cubicBezTo>
                  <a:cubicBezTo>
                    <a:pt x="1361" y="1051"/>
                    <a:pt x="1604" y="1158"/>
                    <a:pt x="1901" y="1438"/>
                  </a:cubicBezTo>
                  <a:cubicBezTo>
                    <a:pt x="3104" y="2452"/>
                    <a:pt x="1679" y="2958"/>
                    <a:pt x="1458" y="3022"/>
                  </a:cubicBezTo>
                  <a:cubicBezTo>
                    <a:pt x="1236" y="3085"/>
                    <a:pt x="1109" y="3244"/>
                    <a:pt x="1394" y="3244"/>
                  </a:cubicBezTo>
                  <a:cubicBezTo>
                    <a:pt x="1465" y="3249"/>
                    <a:pt x="1547" y="3253"/>
                    <a:pt x="1636" y="3253"/>
                  </a:cubicBezTo>
                  <a:cubicBezTo>
                    <a:pt x="2063" y="3253"/>
                    <a:pt x="2664" y="3150"/>
                    <a:pt x="3136" y="2547"/>
                  </a:cubicBezTo>
                  <a:cubicBezTo>
                    <a:pt x="3770" y="1723"/>
                    <a:pt x="3073" y="868"/>
                    <a:pt x="2693" y="552"/>
                  </a:cubicBezTo>
                  <a:cubicBezTo>
                    <a:pt x="2444" y="323"/>
                    <a:pt x="1964" y="0"/>
                    <a:pt x="1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333184c30d_0_376"/>
            <p:cNvSpPr/>
            <p:nvPr/>
          </p:nvSpPr>
          <p:spPr>
            <a:xfrm>
              <a:off x="4266612" y="1204724"/>
              <a:ext cx="149469" cy="163723"/>
            </a:xfrm>
            <a:custGeom>
              <a:rect b="b" l="l" r="r" t="t"/>
              <a:pathLst>
                <a:path extrusionOk="0" h="5100" w="4656">
                  <a:moveTo>
                    <a:pt x="4180" y="1"/>
                  </a:moveTo>
                  <a:lnTo>
                    <a:pt x="0" y="4688"/>
                  </a:lnTo>
                  <a:lnTo>
                    <a:pt x="475" y="5099"/>
                  </a:lnTo>
                  <a:lnTo>
                    <a:pt x="4655" y="412"/>
                  </a:lnTo>
                  <a:lnTo>
                    <a:pt x="4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333184c30d_0_376"/>
            <p:cNvSpPr/>
            <p:nvPr/>
          </p:nvSpPr>
          <p:spPr>
            <a:xfrm>
              <a:off x="4282856" y="1217950"/>
              <a:ext cx="149501" cy="164718"/>
            </a:xfrm>
            <a:custGeom>
              <a:rect b="b" l="l" r="r" t="t"/>
              <a:pathLst>
                <a:path extrusionOk="0" h="5131" w="4657">
                  <a:moveTo>
                    <a:pt x="4149" y="0"/>
                  </a:moveTo>
                  <a:lnTo>
                    <a:pt x="1" y="4687"/>
                  </a:lnTo>
                  <a:lnTo>
                    <a:pt x="476" y="5131"/>
                  </a:lnTo>
                  <a:lnTo>
                    <a:pt x="4656" y="444"/>
                  </a:lnTo>
                  <a:lnTo>
                    <a:pt x="414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333184c30d_0_376"/>
            <p:cNvSpPr/>
            <p:nvPr/>
          </p:nvSpPr>
          <p:spPr>
            <a:xfrm>
              <a:off x="4235087" y="1364338"/>
              <a:ext cx="85425" cy="86773"/>
            </a:xfrm>
            <a:custGeom>
              <a:rect b="b" l="l" r="r" t="t"/>
              <a:pathLst>
                <a:path extrusionOk="0" h="2703" w="2661">
                  <a:moveTo>
                    <a:pt x="1584" y="1"/>
                  </a:moveTo>
                  <a:lnTo>
                    <a:pt x="792" y="887"/>
                  </a:lnTo>
                  <a:cubicBezTo>
                    <a:pt x="1995" y="1932"/>
                    <a:pt x="570" y="2407"/>
                    <a:pt x="349" y="2471"/>
                  </a:cubicBezTo>
                  <a:cubicBezTo>
                    <a:pt x="127" y="2534"/>
                    <a:pt x="0" y="2693"/>
                    <a:pt x="285" y="2693"/>
                  </a:cubicBezTo>
                  <a:cubicBezTo>
                    <a:pt x="356" y="2698"/>
                    <a:pt x="438" y="2702"/>
                    <a:pt x="527" y="2702"/>
                  </a:cubicBezTo>
                  <a:cubicBezTo>
                    <a:pt x="954" y="2702"/>
                    <a:pt x="1555" y="2599"/>
                    <a:pt x="2027" y="1996"/>
                  </a:cubicBezTo>
                  <a:cubicBezTo>
                    <a:pt x="2661" y="1172"/>
                    <a:pt x="1964" y="349"/>
                    <a:pt x="158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333184c30d_0_376"/>
            <p:cNvSpPr/>
            <p:nvPr/>
          </p:nvSpPr>
          <p:spPr>
            <a:xfrm>
              <a:off x="4412999" y="1165784"/>
              <a:ext cx="86452" cy="73964"/>
            </a:xfrm>
            <a:custGeom>
              <a:rect b="b" l="l" r="r" t="t"/>
              <a:pathLst>
                <a:path extrusionOk="0" h="2304" w="2693">
                  <a:moveTo>
                    <a:pt x="2433" y="1"/>
                  </a:moveTo>
                  <a:cubicBezTo>
                    <a:pt x="2369" y="1"/>
                    <a:pt x="2300" y="126"/>
                    <a:pt x="2281" y="264"/>
                  </a:cubicBezTo>
                  <a:cubicBezTo>
                    <a:pt x="2257" y="427"/>
                    <a:pt x="2080" y="1258"/>
                    <a:pt x="1521" y="1258"/>
                  </a:cubicBezTo>
                  <a:cubicBezTo>
                    <a:pt x="1321" y="1258"/>
                    <a:pt x="1070" y="1150"/>
                    <a:pt x="760" y="865"/>
                  </a:cubicBezTo>
                  <a:lnTo>
                    <a:pt x="0" y="1752"/>
                  </a:lnTo>
                  <a:cubicBezTo>
                    <a:pt x="229" y="1980"/>
                    <a:pt x="715" y="2304"/>
                    <a:pt x="1219" y="2304"/>
                  </a:cubicBezTo>
                  <a:cubicBezTo>
                    <a:pt x="1485" y="2304"/>
                    <a:pt x="1755" y="2214"/>
                    <a:pt x="1996" y="1974"/>
                  </a:cubicBezTo>
                  <a:cubicBezTo>
                    <a:pt x="2692" y="1309"/>
                    <a:pt x="2597" y="549"/>
                    <a:pt x="2534" y="169"/>
                  </a:cubicBezTo>
                  <a:cubicBezTo>
                    <a:pt x="2510" y="48"/>
                    <a:pt x="2472" y="1"/>
                    <a:pt x="243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3333184c30d_0_376"/>
            <p:cNvSpPr/>
            <p:nvPr/>
          </p:nvSpPr>
          <p:spPr>
            <a:xfrm>
              <a:off x="4220833" y="1167100"/>
              <a:ext cx="148474" cy="135248"/>
            </a:xfrm>
            <a:custGeom>
              <a:rect b="b" l="l" r="r" t="t"/>
              <a:pathLst>
                <a:path extrusionOk="0" h="4213" w="4625">
                  <a:moveTo>
                    <a:pt x="318" y="1"/>
                  </a:moveTo>
                  <a:lnTo>
                    <a:pt x="1" y="349"/>
                  </a:lnTo>
                  <a:lnTo>
                    <a:pt x="4308" y="4213"/>
                  </a:lnTo>
                  <a:lnTo>
                    <a:pt x="4625" y="3833"/>
                  </a:lnTo>
                  <a:lnTo>
                    <a:pt x="318"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333184c30d_0_376"/>
            <p:cNvSpPr/>
            <p:nvPr/>
          </p:nvSpPr>
          <p:spPr>
            <a:xfrm>
              <a:off x="4209662" y="1178304"/>
              <a:ext cx="149469" cy="135248"/>
            </a:xfrm>
            <a:custGeom>
              <a:rect b="b" l="l" r="r" t="t"/>
              <a:pathLst>
                <a:path extrusionOk="0" h="4213" w="4656">
                  <a:moveTo>
                    <a:pt x="349" y="0"/>
                  </a:moveTo>
                  <a:lnTo>
                    <a:pt x="1" y="380"/>
                  </a:lnTo>
                  <a:lnTo>
                    <a:pt x="4308" y="4212"/>
                  </a:lnTo>
                  <a:lnTo>
                    <a:pt x="4656" y="3832"/>
                  </a:lnTo>
                  <a:lnTo>
                    <a:pt x="349"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333184c30d_0_376"/>
            <p:cNvSpPr/>
            <p:nvPr/>
          </p:nvSpPr>
          <p:spPr>
            <a:xfrm>
              <a:off x="4181187" y="1140070"/>
              <a:ext cx="72231" cy="52488"/>
            </a:xfrm>
            <a:custGeom>
              <a:rect b="b" l="l" r="r" t="t"/>
              <a:pathLst>
                <a:path extrusionOk="0" h="1635" w="2250">
                  <a:moveTo>
                    <a:pt x="359" y="1"/>
                  </a:moveTo>
                  <a:cubicBezTo>
                    <a:pt x="202" y="1"/>
                    <a:pt x="74" y="34"/>
                    <a:pt x="1" y="115"/>
                  </a:cubicBezTo>
                  <a:lnTo>
                    <a:pt x="1711" y="1635"/>
                  </a:lnTo>
                  <a:cubicBezTo>
                    <a:pt x="1711" y="1635"/>
                    <a:pt x="2249" y="843"/>
                    <a:pt x="1933" y="558"/>
                  </a:cubicBezTo>
                  <a:cubicBezTo>
                    <a:pt x="1714" y="363"/>
                    <a:pt x="878" y="1"/>
                    <a:pt x="35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333184c30d_0_376"/>
            <p:cNvSpPr/>
            <p:nvPr/>
          </p:nvSpPr>
          <p:spPr>
            <a:xfrm>
              <a:off x="4171043" y="1143729"/>
              <a:ext cx="65072" cy="62022"/>
            </a:xfrm>
            <a:custGeom>
              <a:rect b="b" l="l" r="r" t="t"/>
              <a:pathLst>
                <a:path extrusionOk="0" h="1932" w="2027">
                  <a:moveTo>
                    <a:pt x="317" y="1"/>
                  </a:moveTo>
                  <a:cubicBezTo>
                    <a:pt x="0" y="349"/>
                    <a:pt x="697" y="1616"/>
                    <a:pt x="982" y="1869"/>
                  </a:cubicBezTo>
                  <a:cubicBezTo>
                    <a:pt x="1037" y="1913"/>
                    <a:pt x="1105" y="1931"/>
                    <a:pt x="1179" y="1931"/>
                  </a:cubicBezTo>
                  <a:cubicBezTo>
                    <a:pt x="1530" y="1931"/>
                    <a:pt x="2027" y="1521"/>
                    <a:pt x="2027" y="1521"/>
                  </a:cubicBezTo>
                  <a:lnTo>
                    <a:pt x="317"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333184c30d_0_376"/>
            <p:cNvSpPr/>
            <p:nvPr/>
          </p:nvSpPr>
          <p:spPr>
            <a:xfrm>
              <a:off x="4322502" y="1269122"/>
              <a:ext cx="176949" cy="157944"/>
            </a:xfrm>
            <a:custGeom>
              <a:rect b="b" l="l" r="r" t="t"/>
              <a:pathLst>
                <a:path extrusionOk="0" h="4920" w="5512">
                  <a:moveTo>
                    <a:pt x="1032" y="0"/>
                  </a:moveTo>
                  <a:cubicBezTo>
                    <a:pt x="783" y="0"/>
                    <a:pt x="535" y="104"/>
                    <a:pt x="349" y="306"/>
                  </a:cubicBezTo>
                  <a:cubicBezTo>
                    <a:pt x="1" y="718"/>
                    <a:pt x="64" y="1288"/>
                    <a:pt x="444" y="1637"/>
                  </a:cubicBezTo>
                  <a:lnTo>
                    <a:pt x="3865" y="4677"/>
                  </a:lnTo>
                  <a:cubicBezTo>
                    <a:pt x="4042" y="4840"/>
                    <a:pt x="4261" y="4919"/>
                    <a:pt x="4480" y="4919"/>
                  </a:cubicBezTo>
                  <a:cubicBezTo>
                    <a:pt x="4729" y="4919"/>
                    <a:pt x="4977" y="4816"/>
                    <a:pt x="5163" y="4613"/>
                  </a:cubicBezTo>
                  <a:cubicBezTo>
                    <a:pt x="5511" y="4233"/>
                    <a:pt x="5480" y="3632"/>
                    <a:pt x="5100" y="3315"/>
                  </a:cubicBezTo>
                  <a:lnTo>
                    <a:pt x="1648" y="243"/>
                  </a:lnTo>
                  <a:cubicBezTo>
                    <a:pt x="1470" y="80"/>
                    <a:pt x="1251" y="0"/>
                    <a:pt x="103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333184c30d_0_376"/>
            <p:cNvSpPr/>
            <p:nvPr/>
          </p:nvSpPr>
          <p:spPr>
            <a:xfrm>
              <a:off x="4348955" y="1293680"/>
              <a:ext cx="136243" cy="121026"/>
            </a:xfrm>
            <a:custGeom>
              <a:rect b="b" l="l" r="r" t="t"/>
              <a:pathLst>
                <a:path extrusionOk="0" h="3770" w="4244">
                  <a:moveTo>
                    <a:pt x="194" y="1"/>
                  </a:moveTo>
                  <a:cubicBezTo>
                    <a:pt x="143" y="1"/>
                    <a:pt x="95" y="17"/>
                    <a:pt x="64" y="48"/>
                  </a:cubicBezTo>
                  <a:cubicBezTo>
                    <a:pt x="0" y="112"/>
                    <a:pt x="32" y="238"/>
                    <a:pt x="95" y="302"/>
                  </a:cubicBezTo>
                  <a:lnTo>
                    <a:pt x="3927" y="3722"/>
                  </a:lnTo>
                  <a:cubicBezTo>
                    <a:pt x="3959" y="3753"/>
                    <a:pt x="4006" y="3769"/>
                    <a:pt x="4054" y="3769"/>
                  </a:cubicBezTo>
                  <a:cubicBezTo>
                    <a:pt x="4101" y="3769"/>
                    <a:pt x="4149" y="3753"/>
                    <a:pt x="4181" y="3722"/>
                  </a:cubicBezTo>
                  <a:cubicBezTo>
                    <a:pt x="4244" y="3627"/>
                    <a:pt x="4244" y="3532"/>
                    <a:pt x="4149" y="3437"/>
                  </a:cubicBezTo>
                  <a:lnTo>
                    <a:pt x="349" y="48"/>
                  </a:lnTo>
                  <a:cubicBezTo>
                    <a:pt x="301" y="17"/>
                    <a:pt x="246" y="1"/>
                    <a:pt x="19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333184c30d_0_376"/>
            <p:cNvSpPr/>
            <p:nvPr/>
          </p:nvSpPr>
          <p:spPr>
            <a:xfrm>
              <a:off x="4331651" y="1300807"/>
              <a:ext cx="136275" cy="120994"/>
            </a:xfrm>
            <a:custGeom>
              <a:rect b="b" l="l" r="r" t="t"/>
              <a:pathLst>
                <a:path extrusionOk="0" h="3769" w="4245">
                  <a:moveTo>
                    <a:pt x="191" y="0"/>
                  </a:moveTo>
                  <a:cubicBezTo>
                    <a:pt x="143" y="0"/>
                    <a:pt x="96" y="16"/>
                    <a:pt x="64" y="48"/>
                  </a:cubicBezTo>
                  <a:cubicBezTo>
                    <a:pt x="1" y="111"/>
                    <a:pt x="1" y="238"/>
                    <a:pt x="96" y="333"/>
                  </a:cubicBezTo>
                  <a:lnTo>
                    <a:pt x="3896" y="3721"/>
                  </a:lnTo>
                  <a:cubicBezTo>
                    <a:pt x="3944" y="3753"/>
                    <a:pt x="3999" y="3769"/>
                    <a:pt x="4051" y="3769"/>
                  </a:cubicBezTo>
                  <a:cubicBezTo>
                    <a:pt x="4102" y="3769"/>
                    <a:pt x="4150" y="3753"/>
                    <a:pt x="4181" y="3721"/>
                  </a:cubicBezTo>
                  <a:cubicBezTo>
                    <a:pt x="4245" y="3658"/>
                    <a:pt x="4213" y="3531"/>
                    <a:pt x="4150" y="3468"/>
                  </a:cubicBezTo>
                  <a:lnTo>
                    <a:pt x="318" y="48"/>
                  </a:lnTo>
                  <a:cubicBezTo>
                    <a:pt x="286" y="16"/>
                    <a:pt x="238" y="0"/>
                    <a:pt x="19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333184c30d_0_376"/>
            <p:cNvSpPr/>
            <p:nvPr/>
          </p:nvSpPr>
          <p:spPr>
            <a:xfrm>
              <a:off x="4354027" y="1274611"/>
              <a:ext cx="137270" cy="121540"/>
            </a:xfrm>
            <a:custGeom>
              <a:rect b="b" l="l" r="r" t="t"/>
              <a:pathLst>
                <a:path extrusionOk="0" h="3786" w="4276">
                  <a:moveTo>
                    <a:pt x="195" y="1"/>
                  </a:moveTo>
                  <a:cubicBezTo>
                    <a:pt x="143" y="1"/>
                    <a:pt x="96" y="25"/>
                    <a:pt x="64" y="72"/>
                  </a:cubicBezTo>
                  <a:cubicBezTo>
                    <a:pt x="1" y="135"/>
                    <a:pt x="32" y="262"/>
                    <a:pt x="96" y="325"/>
                  </a:cubicBezTo>
                  <a:lnTo>
                    <a:pt x="3928" y="3714"/>
                  </a:lnTo>
                  <a:cubicBezTo>
                    <a:pt x="3975" y="3762"/>
                    <a:pt x="4023" y="3785"/>
                    <a:pt x="4066" y="3785"/>
                  </a:cubicBezTo>
                  <a:cubicBezTo>
                    <a:pt x="4110" y="3785"/>
                    <a:pt x="4149" y="3762"/>
                    <a:pt x="4181" y="3714"/>
                  </a:cubicBezTo>
                  <a:cubicBezTo>
                    <a:pt x="4276" y="3651"/>
                    <a:pt x="4244" y="3524"/>
                    <a:pt x="4149" y="3461"/>
                  </a:cubicBezTo>
                  <a:lnTo>
                    <a:pt x="349" y="72"/>
                  </a:lnTo>
                  <a:cubicBezTo>
                    <a:pt x="301" y="25"/>
                    <a:pt x="246" y="1"/>
                    <a:pt x="19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333184c30d_0_376"/>
            <p:cNvSpPr/>
            <p:nvPr/>
          </p:nvSpPr>
          <p:spPr>
            <a:xfrm>
              <a:off x="4312358" y="1255927"/>
              <a:ext cx="65072" cy="66805"/>
            </a:xfrm>
            <a:custGeom>
              <a:rect b="b" l="l" r="r" t="t"/>
              <a:pathLst>
                <a:path extrusionOk="0" h="2081" w="2027">
                  <a:moveTo>
                    <a:pt x="1521" y="1"/>
                  </a:moveTo>
                  <a:cubicBezTo>
                    <a:pt x="1397" y="1"/>
                    <a:pt x="1271" y="48"/>
                    <a:pt x="1172" y="147"/>
                  </a:cubicBezTo>
                  <a:lnTo>
                    <a:pt x="159" y="1319"/>
                  </a:lnTo>
                  <a:cubicBezTo>
                    <a:pt x="0" y="1509"/>
                    <a:pt x="0" y="1794"/>
                    <a:pt x="190" y="1953"/>
                  </a:cubicBezTo>
                  <a:cubicBezTo>
                    <a:pt x="277" y="2040"/>
                    <a:pt x="384" y="2080"/>
                    <a:pt x="493" y="2080"/>
                  </a:cubicBezTo>
                  <a:cubicBezTo>
                    <a:pt x="622" y="2080"/>
                    <a:pt x="752" y="2024"/>
                    <a:pt x="855" y="1921"/>
                  </a:cubicBezTo>
                  <a:lnTo>
                    <a:pt x="1869" y="781"/>
                  </a:lnTo>
                  <a:cubicBezTo>
                    <a:pt x="2027" y="591"/>
                    <a:pt x="2027" y="306"/>
                    <a:pt x="1837" y="116"/>
                  </a:cubicBezTo>
                  <a:cubicBezTo>
                    <a:pt x="1746" y="40"/>
                    <a:pt x="1634" y="1"/>
                    <a:pt x="152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333184c30d_0_376"/>
            <p:cNvSpPr/>
            <p:nvPr/>
          </p:nvSpPr>
          <p:spPr>
            <a:xfrm>
              <a:off x="4315407" y="1259138"/>
              <a:ext cx="53900" cy="55890"/>
            </a:xfrm>
            <a:custGeom>
              <a:rect b="b" l="l" r="r" t="t"/>
              <a:pathLst>
                <a:path extrusionOk="0" h="1741" w="1679">
                  <a:moveTo>
                    <a:pt x="1314" y="1"/>
                  </a:moveTo>
                  <a:cubicBezTo>
                    <a:pt x="1204" y="1"/>
                    <a:pt x="1087" y="50"/>
                    <a:pt x="1014" y="142"/>
                  </a:cubicBezTo>
                  <a:lnTo>
                    <a:pt x="127" y="1124"/>
                  </a:lnTo>
                  <a:cubicBezTo>
                    <a:pt x="0" y="1283"/>
                    <a:pt x="0" y="1536"/>
                    <a:pt x="127" y="1663"/>
                  </a:cubicBezTo>
                  <a:cubicBezTo>
                    <a:pt x="193" y="1715"/>
                    <a:pt x="270" y="1741"/>
                    <a:pt x="349" y="1741"/>
                  </a:cubicBezTo>
                  <a:cubicBezTo>
                    <a:pt x="459" y="1741"/>
                    <a:pt x="573" y="1691"/>
                    <a:pt x="665" y="1599"/>
                  </a:cubicBezTo>
                  <a:lnTo>
                    <a:pt x="1520" y="617"/>
                  </a:lnTo>
                  <a:cubicBezTo>
                    <a:pt x="1679" y="459"/>
                    <a:pt x="1679" y="206"/>
                    <a:pt x="1520" y="79"/>
                  </a:cubicBezTo>
                  <a:cubicBezTo>
                    <a:pt x="1467" y="26"/>
                    <a:pt x="1392" y="1"/>
                    <a:pt x="131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g3333184c30d_0_376"/>
          <p:cNvGrpSpPr/>
          <p:nvPr/>
        </p:nvGrpSpPr>
        <p:grpSpPr>
          <a:xfrm>
            <a:off x="4253385" y="3235631"/>
            <a:ext cx="615116" cy="519322"/>
            <a:chOff x="4253385" y="3097969"/>
            <a:chExt cx="615116" cy="519322"/>
          </a:xfrm>
        </p:grpSpPr>
        <p:sp>
          <p:nvSpPr>
            <p:cNvPr id="210" name="Google Shape;210;g3333184c30d_0_376"/>
            <p:cNvSpPr/>
            <p:nvPr/>
          </p:nvSpPr>
          <p:spPr>
            <a:xfrm>
              <a:off x="4586834" y="3318353"/>
              <a:ext cx="33579" cy="154541"/>
            </a:xfrm>
            <a:custGeom>
              <a:rect b="b" l="l" r="r" t="t"/>
              <a:pathLst>
                <a:path extrusionOk="0" h="4814" w="1046">
                  <a:moveTo>
                    <a:pt x="1" y="0"/>
                  </a:moveTo>
                  <a:lnTo>
                    <a:pt x="1" y="4814"/>
                  </a:lnTo>
                  <a:lnTo>
                    <a:pt x="1046" y="4814"/>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333184c30d_0_376"/>
            <p:cNvSpPr/>
            <p:nvPr/>
          </p:nvSpPr>
          <p:spPr>
            <a:xfrm>
              <a:off x="4644779" y="3247181"/>
              <a:ext cx="33611" cy="225713"/>
            </a:xfrm>
            <a:custGeom>
              <a:rect b="b" l="l" r="r" t="t"/>
              <a:pathLst>
                <a:path extrusionOk="0" h="7031" w="1047">
                  <a:moveTo>
                    <a:pt x="1" y="0"/>
                  </a:moveTo>
                  <a:lnTo>
                    <a:pt x="1" y="7031"/>
                  </a:lnTo>
                  <a:lnTo>
                    <a:pt x="1046" y="7031"/>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333184c30d_0_376"/>
            <p:cNvSpPr/>
            <p:nvPr/>
          </p:nvSpPr>
          <p:spPr>
            <a:xfrm>
              <a:off x="4718005" y="3363071"/>
              <a:ext cx="33579" cy="109823"/>
            </a:xfrm>
            <a:custGeom>
              <a:rect b="b" l="l" r="r" t="t"/>
              <a:pathLst>
                <a:path extrusionOk="0" h="3421" w="1046">
                  <a:moveTo>
                    <a:pt x="0" y="1"/>
                  </a:moveTo>
                  <a:lnTo>
                    <a:pt x="0" y="3421"/>
                  </a:lnTo>
                  <a:lnTo>
                    <a:pt x="1045" y="3421"/>
                  </a:lnTo>
                  <a:lnTo>
                    <a:pt x="1045"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333184c30d_0_376"/>
            <p:cNvSpPr/>
            <p:nvPr/>
          </p:nvSpPr>
          <p:spPr>
            <a:xfrm>
              <a:off x="4783045" y="3318353"/>
              <a:ext cx="33611" cy="154541"/>
            </a:xfrm>
            <a:custGeom>
              <a:rect b="b" l="l" r="r" t="t"/>
              <a:pathLst>
                <a:path extrusionOk="0" h="4814" w="1047">
                  <a:moveTo>
                    <a:pt x="1" y="0"/>
                  </a:moveTo>
                  <a:lnTo>
                    <a:pt x="1" y="4814"/>
                  </a:lnTo>
                  <a:lnTo>
                    <a:pt x="1046" y="4814"/>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333184c30d_0_376"/>
            <p:cNvSpPr/>
            <p:nvPr/>
          </p:nvSpPr>
          <p:spPr>
            <a:xfrm>
              <a:off x="4589884" y="3174983"/>
              <a:ext cx="202342" cy="175922"/>
            </a:xfrm>
            <a:custGeom>
              <a:rect b="b" l="l" r="r" t="t"/>
              <a:pathLst>
                <a:path extrusionOk="0" h="5480" w="6303">
                  <a:moveTo>
                    <a:pt x="2313" y="1"/>
                  </a:moveTo>
                  <a:lnTo>
                    <a:pt x="1" y="3960"/>
                  </a:lnTo>
                  <a:lnTo>
                    <a:pt x="254" y="4118"/>
                  </a:lnTo>
                  <a:lnTo>
                    <a:pt x="2281" y="603"/>
                  </a:lnTo>
                  <a:lnTo>
                    <a:pt x="4435" y="5480"/>
                  </a:lnTo>
                  <a:lnTo>
                    <a:pt x="6303" y="2471"/>
                  </a:lnTo>
                  <a:lnTo>
                    <a:pt x="6081" y="2313"/>
                  </a:lnTo>
                  <a:lnTo>
                    <a:pt x="4466" y="4910"/>
                  </a:lnTo>
                  <a:lnTo>
                    <a:pt x="2313"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333184c30d_0_376"/>
            <p:cNvSpPr/>
            <p:nvPr/>
          </p:nvSpPr>
          <p:spPr>
            <a:xfrm>
              <a:off x="4771873" y="3229910"/>
              <a:ext cx="30529" cy="36629"/>
            </a:xfrm>
            <a:custGeom>
              <a:rect b="b" l="l" r="r" t="t"/>
              <a:pathLst>
                <a:path extrusionOk="0" h="1141" w="951">
                  <a:moveTo>
                    <a:pt x="951" y="0"/>
                  </a:moveTo>
                  <a:lnTo>
                    <a:pt x="1" y="507"/>
                  </a:lnTo>
                  <a:lnTo>
                    <a:pt x="887" y="1140"/>
                  </a:lnTo>
                  <a:lnTo>
                    <a:pt x="95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333184c30d_0_376"/>
            <p:cNvSpPr/>
            <p:nvPr/>
          </p:nvSpPr>
          <p:spPr>
            <a:xfrm>
              <a:off x="4538038" y="3174983"/>
              <a:ext cx="11236" cy="333513"/>
            </a:xfrm>
            <a:custGeom>
              <a:rect b="b" l="l" r="r" t="t"/>
              <a:pathLst>
                <a:path extrusionOk="0" h="10389" w="350">
                  <a:moveTo>
                    <a:pt x="1" y="1"/>
                  </a:moveTo>
                  <a:lnTo>
                    <a:pt x="1" y="10388"/>
                  </a:lnTo>
                  <a:lnTo>
                    <a:pt x="349" y="10388"/>
                  </a:lnTo>
                  <a:lnTo>
                    <a:pt x="3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333184c30d_0_376"/>
            <p:cNvSpPr/>
            <p:nvPr/>
          </p:nvSpPr>
          <p:spPr>
            <a:xfrm>
              <a:off x="4508568" y="3472862"/>
              <a:ext cx="359933" cy="12231"/>
            </a:xfrm>
            <a:custGeom>
              <a:rect b="b" l="l" r="r" t="t"/>
              <a:pathLst>
                <a:path extrusionOk="0" h="381" w="11212">
                  <a:moveTo>
                    <a:pt x="0" y="1"/>
                  </a:moveTo>
                  <a:lnTo>
                    <a:pt x="0" y="381"/>
                  </a:lnTo>
                  <a:lnTo>
                    <a:pt x="11211" y="381"/>
                  </a:lnTo>
                  <a:lnTo>
                    <a:pt x="112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333184c30d_0_376"/>
            <p:cNvSpPr/>
            <p:nvPr/>
          </p:nvSpPr>
          <p:spPr>
            <a:xfrm>
              <a:off x="4450623" y="3329524"/>
              <a:ext cx="130144" cy="119999"/>
            </a:xfrm>
            <a:custGeom>
              <a:rect b="b" l="l" r="r" t="t"/>
              <a:pathLst>
                <a:path extrusionOk="0" h="3738" w="4054">
                  <a:moveTo>
                    <a:pt x="3072" y="1"/>
                  </a:moveTo>
                  <a:lnTo>
                    <a:pt x="0" y="2566"/>
                  </a:lnTo>
                  <a:lnTo>
                    <a:pt x="1014" y="3738"/>
                  </a:lnTo>
                  <a:lnTo>
                    <a:pt x="4054" y="1172"/>
                  </a:lnTo>
                  <a:lnTo>
                    <a:pt x="30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333184c30d_0_376"/>
            <p:cNvSpPr/>
            <p:nvPr/>
          </p:nvSpPr>
          <p:spPr>
            <a:xfrm>
              <a:off x="4489242" y="3097969"/>
              <a:ext cx="362983" cy="323882"/>
            </a:xfrm>
            <a:custGeom>
              <a:rect b="b" l="l" r="r" t="t"/>
              <a:pathLst>
                <a:path extrusionOk="0" h="10089" w="11307">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FFFFFF">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333184c30d_0_376"/>
            <p:cNvSpPr/>
            <p:nvPr/>
          </p:nvSpPr>
          <p:spPr>
            <a:xfrm>
              <a:off x="4489242" y="3097969"/>
              <a:ext cx="362983" cy="323882"/>
            </a:xfrm>
            <a:custGeom>
              <a:rect b="b" l="l" r="r" t="t"/>
              <a:pathLst>
                <a:path extrusionOk="0" h="10089" w="11307">
                  <a:moveTo>
                    <a:pt x="5655" y="1337"/>
                  </a:moveTo>
                  <a:cubicBezTo>
                    <a:pt x="6716" y="1337"/>
                    <a:pt x="7764" y="1788"/>
                    <a:pt x="8488" y="2653"/>
                  </a:cubicBezTo>
                  <a:cubicBezTo>
                    <a:pt x="9818" y="4237"/>
                    <a:pt x="9596" y="6580"/>
                    <a:pt x="8045" y="7879"/>
                  </a:cubicBezTo>
                  <a:cubicBezTo>
                    <a:pt x="7344" y="8467"/>
                    <a:pt x="6494" y="8752"/>
                    <a:pt x="5652" y="8752"/>
                  </a:cubicBezTo>
                  <a:cubicBezTo>
                    <a:pt x="4591" y="8752"/>
                    <a:pt x="3543" y="8300"/>
                    <a:pt x="2819" y="7435"/>
                  </a:cubicBezTo>
                  <a:cubicBezTo>
                    <a:pt x="1489" y="5852"/>
                    <a:pt x="1711" y="3508"/>
                    <a:pt x="3263" y="2210"/>
                  </a:cubicBezTo>
                  <a:cubicBezTo>
                    <a:pt x="3963" y="1621"/>
                    <a:pt x="4813" y="1337"/>
                    <a:pt x="5655" y="1337"/>
                  </a:cubicBezTo>
                  <a:close/>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333184c30d_0_376"/>
            <p:cNvSpPr/>
            <p:nvPr/>
          </p:nvSpPr>
          <p:spPr>
            <a:xfrm>
              <a:off x="4253385" y="3373826"/>
              <a:ext cx="272486" cy="243465"/>
            </a:xfrm>
            <a:custGeom>
              <a:rect b="b" l="l" r="r" t="t"/>
              <a:pathLst>
                <a:path extrusionOk="0" h="7584" w="8488">
                  <a:moveTo>
                    <a:pt x="6560" y="1"/>
                  </a:moveTo>
                  <a:cubicBezTo>
                    <a:pt x="6396" y="1"/>
                    <a:pt x="6225" y="57"/>
                    <a:pt x="6081" y="172"/>
                  </a:cubicBezTo>
                  <a:lnTo>
                    <a:pt x="349" y="4986"/>
                  </a:lnTo>
                  <a:cubicBezTo>
                    <a:pt x="32" y="5208"/>
                    <a:pt x="0" y="5651"/>
                    <a:pt x="254" y="5968"/>
                  </a:cubicBezTo>
                  <a:lnTo>
                    <a:pt x="1394" y="7330"/>
                  </a:lnTo>
                  <a:cubicBezTo>
                    <a:pt x="1539" y="7493"/>
                    <a:pt x="1746" y="7583"/>
                    <a:pt x="1951" y="7583"/>
                  </a:cubicBezTo>
                  <a:cubicBezTo>
                    <a:pt x="2103" y="7583"/>
                    <a:pt x="2254" y="7533"/>
                    <a:pt x="2376" y="7425"/>
                  </a:cubicBezTo>
                  <a:lnTo>
                    <a:pt x="8139" y="2611"/>
                  </a:lnTo>
                  <a:cubicBezTo>
                    <a:pt x="8424" y="2358"/>
                    <a:pt x="8488" y="1914"/>
                    <a:pt x="8234" y="1629"/>
                  </a:cubicBezTo>
                  <a:lnTo>
                    <a:pt x="7063" y="236"/>
                  </a:lnTo>
                  <a:cubicBezTo>
                    <a:pt x="6942" y="81"/>
                    <a:pt x="6756" y="1"/>
                    <a:pt x="656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333184c30d_0_376"/>
            <p:cNvSpPr/>
            <p:nvPr/>
          </p:nvSpPr>
          <p:spPr>
            <a:xfrm>
              <a:off x="4498392" y="3348850"/>
              <a:ext cx="82375" cy="88474"/>
            </a:xfrm>
            <a:custGeom>
              <a:rect b="b" l="l" r="r" t="t"/>
              <a:pathLst>
                <a:path extrusionOk="0" h="2756" w="2566">
                  <a:moveTo>
                    <a:pt x="2059" y="0"/>
                  </a:moveTo>
                  <a:lnTo>
                    <a:pt x="1" y="1679"/>
                  </a:lnTo>
                  <a:cubicBezTo>
                    <a:pt x="1" y="1679"/>
                    <a:pt x="1" y="2344"/>
                    <a:pt x="1" y="2756"/>
                  </a:cubicBezTo>
                  <a:lnTo>
                    <a:pt x="2566" y="602"/>
                  </a:lnTo>
                  <a:lnTo>
                    <a:pt x="205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333184c30d_0_376"/>
            <p:cNvSpPr/>
            <p:nvPr/>
          </p:nvSpPr>
          <p:spPr>
            <a:xfrm>
              <a:off x="4280833" y="3402718"/>
              <a:ext cx="245038" cy="214573"/>
            </a:xfrm>
            <a:custGeom>
              <a:rect b="b" l="l" r="r" t="t"/>
              <a:pathLst>
                <a:path extrusionOk="0" h="6684" w="7633">
                  <a:moveTo>
                    <a:pt x="6778" y="1"/>
                  </a:moveTo>
                  <a:lnTo>
                    <a:pt x="0" y="5765"/>
                  </a:lnTo>
                  <a:lnTo>
                    <a:pt x="539" y="6430"/>
                  </a:lnTo>
                  <a:cubicBezTo>
                    <a:pt x="684" y="6593"/>
                    <a:pt x="891" y="6683"/>
                    <a:pt x="1096" y="6683"/>
                  </a:cubicBezTo>
                  <a:cubicBezTo>
                    <a:pt x="1248" y="6683"/>
                    <a:pt x="1399" y="6633"/>
                    <a:pt x="1521" y="6525"/>
                  </a:cubicBezTo>
                  <a:lnTo>
                    <a:pt x="7284" y="1711"/>
                  </a:lnTo>
                  <a:cubicBezTo>
                    <a:pt x="7569" y="1458"/>
                    <a:pt x="7633" y="1014"/>
                    <a:pt x="7379" y="729"/>
                  </a:cubicBezTo>
                  <a:lnTo>
                    <a:pt x="6778"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333184c30d_0_376"/>
            <p:cNvSpPr/>
            <p:nvPr/>
          </p:nvSpPr>
          <p:spPr>
            <a:xfrm>
              <a:off x="4546192" y="3155689"/>
              <a:ext cx="306033" cy="266900"/>
            </a:xfrm>
            <a:custGeom>
              <a:rect b="b" l="l" r="r" t="t"/>
              <a:pathLst>
                <a:path extrusionOk="0" h="8314" w="9533">
                  <a:moveTo>
                    <a:pt x="7759" y="0"/>
                  </a:moveTo>
                  <a:lnTo>
                    <a:pt x="6714" y="855"/>
                  </a:lnTo>
                  <a:cubicBezTo>
                    <a:pt x="8044" y="2439"/>
                    <a:pt x="7822" y="4782"/>
                    <a:pt x="6271" y="6081"/>
                  </a:cubicBezTo>
                  <a:cubicBezTo>
                    <a:pt x="5570" y="6669"/>
                    <a:pt x="4720" y="6954"/>
                    <a:pt x="3878" y="6954"/>
                  </a:cubicBezTo>
                  <a:cubicBezTo>
                    <a:pt x="2817" y="6954"/>
                    <a:pt x="1769" y="6502"/>
                    <a:pt x="1045" y="5637"/>
                  </a:cubicBezTo>
                  <a:lnTo>
                    <a:pt x="0" y="6492"/>
                  </a:lnTo>
                  <a:cubicBezTo>
                    <a:pt x="1007" y="7694"/>
                    <a:pt x="2438" y="8313"/>
                    <a:pt x="3880" y="8313"/>
                  </a:cubicBezTo>
                  <a:cubicBezTo>
                    <a:pt x="5023" y="8313"/>
                    <a:pt x="6173" y="7924"/>
                    <a:pt x="7126" y="7126"/>
                  </a:cubicBezTo>
                  <a:cubicBezTo>
                    <a:pt x="9247" y="5321"/>
                    <a:pt x="9532" y="2154"/>
                    <a:pt x="77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333184c30d_0_376"/>
            <p:cNvSpPr/>
            <p:nvPr/>
          </p:nvSpPr>
          <p:spPr>
            <a:xfrm>
              <a:off x="4346900" y="3181981"/>
              <a:ext cx="98651" cy="94863"/>
            </a:xfrm>
            <a:custGeom>
              <a:rect b="b" l="l" r="r" t="t"/>
              <a:pathLst>
                <a:path extrusionOk="0" h="2955" w="3073">
                  <a:moveTo>
                    <a:pt x="1561" y="0"/>
                  </a:moveTo>
                  <a:cubicBezTo>
                    <a:pt x="790" y="0"/>
                    <a:pt x="156" y="583"/>
                    <a:pt x="96" y="1366"/>
                  </a:cubicBezTo>
                  <a:cubicBezTo>
                    <a:pt x="1" y="2158"/>
                    <a:pt x="603" y="2887"/>
                    <a:pt x="1426" y="2950"/>
                  </a:cubicBezTo>
                  <a:cubicBezTo>
                    <a:pt x="1466" y="2953"/>
                    <a:pt x="1505" y="2954"/>
                    <a:pt x="1545" y="2954"/>
                  </a:cubicBezTo>
                  <a:cubicBezTo>
                    <a:pt x="2315" y="2954"/>
                    <a:pt x="2949" y="2372"/>
                    <a:pt x="3010" y="1588"/>
                  </a:cubicBezTo>
                  <a:cubicBezTo>
                    <a:pt x="3073" y="796"/>
                    <a:pt x="2471" y="68"/>
                    <a:pt x="1679" y="5"/>
                  </a:cubicBezTo>
                  <a:cubicBezTo>
                    <a:pt x="1640" y="2"/>
                    <a:pt x="1600" y="0"/>
                    <a:pt x="1561" y="0"/>
                  </a:cubicBezTo>
                  <a:close/>
                </a:path>
              </a:pathLst>
            </a:custGeom>
            <a:solidFill>
              <a:srgbClr val="FD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333184c30d_0_376"/>
            <p:cNvSpPr/>
            <p:nvPr/>
          </p:nvSpPr>
          <p:spPr>
            <a:xfrm>
              <a:off x="4307253" y="3139799"/>
              <a:ext cx="187093" cy="181829"/>
            </a:xfrm>
            <a:custGeom>
              <a:rect b="b" l="l" r="r" t="t"/>
              <a:pathLst>
                <a:path extrusionOk="0" h="5664" w="5828">
                  <a:moveTo>
                    <a:pt x="3250" y="0"/>
                  </a:moveTo>
                  <a:cubicBezTo>
                    <a:pt x="3094" y="0"/>
                    <a:pt x="2978" y="80"/>
                    <a:pt x="2978" y="179"/>
                  </a:cubicBezTo>
                  <a:cubicBezTo>
                    <a:pt x="2978" y="274"/>
                    <a:pt x="3104" y="400"/>
                    <a:pt x="3326" y="432"/>
                  </a:cubicBezTo>
                  <a:cubicBezTo>
                    <a:pt x="4149" y="590"/>
                    <a:pt x="4846" y="1255"/>
                    <a:pt x="5100" y="2079"/>
                  </a:cubicBezTo>
                  <a:cubicBezTo>
                    <a:pt x="5353" y="2870"/>
                    <a:pt x="5163" y="3820"/>
                    <a:pt x="4561" y="4454"/>
                  </a:cubicBezTo>
                  <a:cubicBezTo>
                    <a:pt x="4108" y="4957"/>
                    <a:pt x="3436" y="5240"/>
                    <a:pt x="2766" y="5240"/>
                  </a:cubicBezTo>
                  <a:cubicBezTo>
                    <a:pt x="2592" y="5240"/>
                    <a:pt x="2419" y="5221"/>
                    <a:pt x="2249" y="5182"/>
                  </a:cubicBezTo>
                  <a:cubicBezTo>
                    <a:pt x="1426" y="4992"/>
                    <a:pt x="729" y="4327"/>
                    <a:pt x="476" y="3504"/>
                  </a:cubicBezTo>
                  <a:cubicBezTo>
                    <a:pt x="413" y="3345"/>
                    <a:pt x="318" y="3187"/>
                    <a:pt x="191" y="3187"/>
                  </a:cubicBezTo>
                  <a:cubicBezTo>
                    <a:pt x="64" y="3219"/>
                    <a:pt x="1" y="3409"/>
                    <a:pt x="64" y="3630"/>
                  </a:cubicBezTo>
                  <a:cubicBezTo>
                    <a:pt x="349" y="4612"/>
                    <a:pt x="1173" y="5372"/>
                    <a:pt x="2154" y="5594"/>
                  </a:cubicBezTo>
                  <a:cubicBezTo>
                    <a:pt x="2360" y="5640"/>
                    <a:pt x="2570" y="5663"/>
                    <a:pt x="2780" y="5663"/>
                  </a:cubicBezTo>
                  <a:cubicBezTo>
                    <a:pt x="3570" y="5663"/>
                    <a:pt x="4352" y="5339"/>
                    <a:pt x="4878" y="4739"/>
                  </a:cubicBezTo>
                  <a:cubicBezTo>
                    <a:pt x="5575" y="4010"/>
                    <a:pt x="5828" y="2902"/>
                    <a:pt x="5511" y="1952"/>
                  </a:cubicBezTo>
                  <a:cubicBezTo>
                    <a:pt x="5226" y="970"/>
                    <a:pt x="4371" y="210"/>
                    <a:pt x="3389" y="20"/>
                  </a:cubicBezTo>
                  <a:cubicBezTo>
                    <a:pt x="3341" y="6"/>
                    <a:pt x="3294" y="0"/>
                    <a:pt x="32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3333184c30d_0_376"/>
            <p:cNvSpPr/>
            <p:nvPr/>
          </p:nvSpPr>
          <p:spPr>
            <a:xfrm>
              <a:off x="4297462" y="3224678"/>
              <a:ext cx="40321" cy="41573"/>
            </a:xfrm>
            <a:custGeom>
              <a:rect b="b" l="l" r="r" t="t"/>
              <a:pathLst>
                <a:path extrusionOk="0" h="1295" w="1256">
                  <a:moveTo>
                    <a:pt x="468" y="1"/>
                  </a:moveTo>
                  <a:cubicBezTo>
                    <a:pt x="411" y="1"/>
                    <a:pt x="351" y="41"/>
                    <a:pt x="306" y="131"/>
                  </a:cubicBezTo>
                  <a:cubicBezTo>
                    <a:pt x="148" y="385"/>
                    <a:pt x="52" y="701"/>
                    <a:pt x="21" y="1050"/>
                  </a:cubicBezTo>
                  <a:cubicBezTo>
                    <a:pt x="1" y="1210"/>
                    <a:pt x="32" y="1294"/>
                    <a:pt x="89" y="1294"/>
                  </a:cubicBezTo>
                  <a:cubicBezTo>
                    <a:pt x="122" y="1294"/>
                    <a:pt x="164" y="1266"/>
                    <a:pt x="211" y="1208"/>
                  </a:cubicBezTo>
                  <a:lnTo>
                    <a:pt x="306" y="1113"/>
                  </a:lnTo>
                  <a:cubicBezTo>
                    <a:pt x="464" y="986"/>
                    <a:pt x="718" y="923"/>
                    <a:pt x="908" y="923"/>
                  </a:cubicBezTo>
                  <a:lnTo>
                    <a:pt x="1034" y="923"/>
                  </a:lnTo>
                  <a:cubicBezTo>
                    <a:pt x="1224" y="923"/>
                    <a:pt x="1256" y="828"/>
                    <a:pt x="1129" y="733"/>
                  </a:cubicBezTo>
                  <a:cubicBezTo>
                    <a:pt x="939" y="575"/>
                    <a:pt x="749" y="385"/>
                    <a:pt x="623" y="131"/>
                  </a:cubicBezTo>
                  <a:cubicBezTo>
                    <a:pt x="589" y="49"/>
                    <a:pt x="530" y="1"/>
                    <a:pt x="46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333184c30d_0_376"/>
            <p:cNvSpPr/>
            <p:nvPr/>
          </p:nvSpPr>
          <p:spPr>
            <a:xfrm>
              <a:off x="4384524" y="3168883"/>
              <a:ext cx="16308" cy="68154"/>
            </a:xfrm>
            <a:custGeom>
              <a:rect b="b" l="l" r="r" t="t"/>
              <a:pathLst>
                <a:path extrusionOk="0" h="2123" w="508">
                  <a:moveTo>
                    <a:pt x="349" y="1"/>
                  </a:moveTo>
                  <a:cubicBezTo>
                    <a:pt x="222" y="1"/>
                    <a:pt x="159" y="96"/>
                    <a:pt x="127" y="223"/>
                  </a:cubicBezTo>
                  <a:lnTo>
                    <a:pt x="1" y="1869"/>
                  </a:lnTo>
                  <a:cubicBezTo>
                    <a:pt x="1" y="1996"/>
                    <a:pt x="64" y="2123"/>
                    <a:pt x="159" y="2123"/>
                  </a:cubicBezTo>
                  <a:cubicBezTo>
                    <a:pt x="254" y="2123"/>
                    <a:pt x="349" y="2028"/>
                    <a:pt x="349" y="1901"/>
                  </a:cubicBezTo>
                  <a:lnTo>
                    <a:pt x="507" y="254"/>
                  </a:lnTo>
                  <a:cubicBezTo>
                    <a:pt x="507" y="128"/>
                    <a:pt x="444" y="1"/>
                    <a:pt x="34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333184c30d_0_376"/>
            <p:cNvSpPr/>
            <p:nvPr/>
          </p:nvSpPr>
          <p:spPr>
            <a:xfrm>
              <a:off x="4384524" y="3225833"/>
              <a:ext cx="57977" cy="62054"/>
            </a:xfrm>
            <a:custGeom>
              <a:rect b="b" l="l" r="r" t="t"/>
              <a:pathLst>
                <a:path extrusionOk="0" h="1933" w="1806">
                  <a:moveTo>
                    <a:pt x="113" y="0"/>
                  </a:moveTo>
                  <a:cubicBezTo>
                    <a:pt x="82" y="0"/>
                    <a:pt x="53" y="11"/>
                    <a:pt x="32" y="32"/>
                  </a:cubicBezTo>
                  <a:lnTo>
                    <a:pt x="191" y="32"/>
                  </a:lnTo>
                  <a:cubicBezTo>
                    <a:pt x="127" y="95"/>
                    <a:pt x="1" y="222"/>
                    <a:pt x="96" y="349"/>
                  </a:cubicBezTo>
                  <a:lnTo>
                    <a:pt x="1457" y="1806"/>
                  </a:lnTo>
                  <a:cubicBezTo>
                    <a:pt x="1521" y="1890"/>
                    <a:pt x="1612" y="1932"/>
                    <a:pt x="1685" y="1932"/>
                  </a:cubicBezTo>
                  <a:cubicBezTo>
                    <a:pt x="1721" y="1932"/>
                    <a:pt x="1753" y="1922"/>
                    <a:pt x="1774" y="1901"/>
                  </a:cubicBezTo>
                  <a:cubicBezTo>
                    <a:pt x="1806" y="1837"/>
                    <a:pt x="1806" y="1711"/>
                    <a:pt x="1679" y="1584"/>
                  </a:cubicBezTo>
                  <a:lnTo>
                    <a:pt x="317" y="127"/>
                  </a:lnTo>
                  <a:cubicBezTo>
                    <a:pt x="254" y="43"/>
                    <a:pt x="177" y="0"/>
                    <a:pt x="11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333184c30d_0_376"/>
            <p:cNvSpPr/>
            <p:nvPr/>
          </p:nvSpPr>
          <p:spPr>
            <a:xfrm>
              <a:off x="4335728" y="3137583"/>
              <a:ext cx="154574" cy="184044"/>
            </a:xfrm>
            <a:custGeom>
              <a:rect b="b" l="l" r="r" t="t"/>
              <a:pathLst>
                <a:path extrusionOk="0" h="5733" w="4815">
                  <a:moveTo>
                    <a:pt x="1888" y="1"/>
                  </a:moveTo>
                  <a:cubicBezTo>
                    <a:pt x="1311" y="1"/>
                    <a:pt x="730" y="172"/>
                    <a:pt x="254" y="501"/>
                  </a:cubicBezTo>
                  <a:cubicBezTo>
                    <a:pt x="64" y="659"/>
                    <a:pt x="1" y="849"/>
                    <a:pt x="96" y="944"/>
                  </a:cubicBezTo>
                  <a:cubicBezTo>
                    <a:pt x="117" y="965"/>
                    <a:pt x="152" y="976"/>
                    <a:pt x="195" y="976"/>
                  </a:cubicBezTo>
                  <a:cubicBezTo>
                    <a:pt x="282" y="976"/>
                    <a:pt x="402" y="934"/>
                    <a:pt x="507" y="849"/>
                  </a:cubicBezTo>
                  <a:cubicBezTo>
                    <a:pt x="909" y="575"/>
                    <a:pt x="1396" y="438"/>
                    <a:pt x="1887" y="438"/>
                  </a:cubicBezTo>
                  <a:cubicBezTo>
                    <a:pt x="2248" y="438"/>
                    <a:pt x="2611" y="512"/>
                    <a:pt x="2946" y="659"/>
                  </a:cubicBezTo>
                  <a:cubicBezTo>
                    <a:pt x="3706" y="1039"/>
                    <a:pt x="4244" y="1831"/>
                    <a:pt x="4308" y="2686"/>
                  </a:cubicBezTo>
                  <a:cubicBezTo>
                    <a:pt x="4371" y="3541"/>
                    <a:pt x="3959" y="4396"/>
                    <a:pt x="3231" y="4871"/>
                  </a:cubicBezTo>
                  <a:cubicBezTo>
                    <a:pt x="2833" y="5161"/>
                    <a:pt x="2352" y="5306"/>
                    <a:pt x="1871" y="5306"/>
                  </a:cubicBezTo>
                  <a:cubicBezTo>
                    <a:pt x="1510" y="5306"/>
                    <a:pt x="1150" y="5224"/>
                    <a:pt x="824" y="5061"/>
                  </a:cubicBezTo>
                  <a:cubicBezTo>
                    <a:pt x="729" y="5014"/>
                    <a:pt x="634" y="4990"/>
                    <a:pt x="555" y="4990"/>
                  </a:cubicBezTo>
                  <a:cubicBezTo>
                    <a:pt x="476" y="4990"/>
                    <a:pt x="412" y="5014"/>
                    <a:pt x="381" y="5061"/>
                  </a:cubicBezTo>
                  <a:cubicBezTo>
                    <a:pt x="317" y="5156"/>
                    <a:pt x="412" y="5346"/>
                    <a:pt x="634" y="5441"/>
                  </a:cubicBezTo>
                  <a:cubicBezTo>
                    <a:pt x="1022" y="5635"/>
                    <a:pt x="1458" y="5732"/>
                    <a:pt x="1896" y="5732"/>
                  </a:cubicBezTo>
                  <a:cubicBezTo>
                    <a:pt x="2458" y="5732"/>
                    <a:pt x="3021" y="5572"/>
                    <a:pt x="3484" y="5251"/>
                  </a:cubicBezTo>
                  <a:cubicBezTo>
                    <a:pt x="4308" y="4681"/>
                    <a:pt x="4814" y="3668"/>
                    <a:pt x="4719" y="2654"/>
                  </a:cubicBezTo>
                  <a:cubicBezTo>
                    <a:pt x="4656" y="1673"/>
                    <a:pt x="4023" y="723"/>
                    <a:pt x="3104" y="279"/>
                  </a:cubicBezTo>
                  <a:cubicBezTo>
                    <a:pt x="2730" y="92"/>
                    <a:pt x="2310" y="1"/>
                    <a:pt x="188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g3333184c30d_0_376"/>
          <p:cNvGrpSpPr/>
          <p:nvPr/>
        </p:nvGrpSpPr>
        <p:grpSpPr>
          <a:xfrm>
            <a:off x="518195" y="4109790"/>
            <a:ext cx="749304" cy="519194"/>
            <a:chOff x="518195" y="3098065"/>
            <a:chExt cx="749304" cy="519194"/>
          </a:xfrm>
        </p:grpSpPr>
        <p:sp>
          <p:nvSpPr>
            <p:cNvPr id="232" name="Google Shape;232;g3333184c30d_0_376"/>
            <p:cNvSpPr/>
            <p:nvPr/>
          </p:nvSpPr>
          <p:spPr>
            <a:xfrm>
              <a:off x="582240" y="3127214"/>
              <a:ext cx="245038" cy="490045"/>
            </a:xfrm>
            <a:custGeom>
              <a:rect b="b" l="l" r="r" t="t"/>
              <a:pathLst>
                <a:path extrusionOk="0" h="15265" w="7633">
                  <a:moveTo>
                    <a:pt x="7633" y="1"/>
                  </a:moveTo>
                  <a:cubicBezTo>
                    <a:pt x="3421" y="1"/>
                    <a:pt x="0" y="3421"/>
                    <a:pt x="0" y="7633"/>
                  </a:cubicBezTo>
                  <a:cubicBezTo>
                    <a:pt x="0" y="11845"/>
                    <a:pt x="3421" y="15265"/>
                    <a:pt x="7633" y="15265"/>
                  </a:cubicBezTo>
                  <a:lnTo>
                    <a:pt x="7633" y="14188"/>
                  </a:lnTo>
                  <a:cubicBezTo>
                    <a:pt x="3991" y="14188"/>
                    <a:pt x="1045" y="11243"/>
                    <a:pt x="1045" y="7633"/>
                  </a:cubicBezTo>
                  <a:cubicBezTo>
                    <a:pt x="1045" y="3991"/>
                    <a:pt x="3991" y="1046"/>
                    <a:pt x="7633" y="1046"/>
                  </a:cubicBezTo>
                  <a:lnTo>
                    <a:pt x="7633"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333184c30d_0_376"/>
            <p:cNvSpPr/>
            <p:nvPr/>
          </p:nvSpPr>
          <p:spPr>
            <a:xfrm>
              <a:off x="615787" y="3160761"/>
              <a:ext cx="211491" cy="421955"/>
            </a:xfrm>
            <a:custGeom>
              <a:rect b="b" l="l" r="r" t="t"/>
              <a:pathLst>
                <a:path extrusionOk="0" h="13144" w="6588">
                  <a:moveTo>
                    <a:pt x="6588" y="1"/>
                  </a:moveTo>
                  <a:cubicBezTo>
                    <a:pt x="2946" y="1"/>
                    <a:pt x="0" y="2946"/>
                    <a:pt x="0" y="6588"/>
                  </a:cubicBezTo>
                  <a:cubicBezTo>
                    <a:pt x="0" y="10198"/>
                    <a:pt x="2946" y="13143"/>
                    <a:pt x="6588" y="13143"/>
                  </a:cubicBezTo>
                  <a:lnTo>
                    <a:pt x="6588" y="12098"/>
                  </a:lnTo>
                  <a:cubicBezTo>
                    <a:pt x="3547" y="12098"/>
                    <a:pt x="1077" y="9628"/>
                    <a:pt x="1077" y="6588"/>
                  </a:cubicBezTo>
                  <a:cubicBezTo>
                    <a:pt x="1077" y="3548"/>
                    <a:pt x="3547" y="1077"/>
                    <a:pt x="6588" y="1077"/>
                  </a:cubicBezTo>
                  <a:lnTo>
                    <a:pt x="65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333184c30d_0_376"/>
            <p:cNvSpPr/>
            <p:nvPr/>
          </p:nvSpPr>
          <p:spPr>
            <a:xfrm>
              <a:off x="650361" y="3195336"/>
              <a:ext cx="176917" cy="352806"/>
            </a:xfrm>
            <a:custGeom>
              <a:rect b="b" l="l" r="r" t="t"/>
              <a:pathLst>
                <a:path extrusionOk="0" h="10990" w="5511">
                  <a:moveTo>
                    <a:pt x="5511" y="0"/>
                  </a:moveTo>
                  <a:cubicBezTo>
                    <a:pt x="2470" y="0"/>
                    <a:pt x="0" y="2471"/>
                    <a:pt x="0" y="5511"/>
                  </a:cubicBezTo>
                  <a:cubicBezTo>
                    <a:pt x="0" y="8551"/>
                    <a:pt x="2470" y="10989"/>
                    <a:pt x="5511" y="10989"/>
                  </a:cubicBezTo>
                  <a:lnTo>
                    <a:pt x="5511" y="9944"/>
                  </a:lnTo>
                  <a:cubicBezTo>
                    <a:pt x="3072" y="9944"/>
                    <a:pt x="1077" y="7949"/>
                    <a:pt x="1077" y="5511"/>
                  </a:cubicBezTo>
                  <a:cubicBezTo>
                    <a:pt x="1077" y="3072"/>
                    <a:pt x="3072" y="1077"/>
                    <a:pt x="5511" y="1077"/>
                  </a:cubicBezTo>
                  <a:lnTo>
                    <a:pt x="551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333184c30d_0_376"/>
            <p:cNvSpPr/>
            <p:nvPr/>
          </p:nvSpPr>
          <p:spPr>
            <a:xfrm>
              <a:off x="684904" y="3229910"/>
              <a:ext cx="142375" cy="284685"/>
            </a:xfrm>
            <a:custGeom>
              <a:rect b="b" l="l" r="r" t="t"/>
              <a:pathLst>
                <a:path extrusionOk="0" h="8868" w="4435">
                  <a:moveTo>
                    <a:pt x="4435" y="0"/>
                  </a:moveTo>
                  <a:cubicBezTo>
                    <a:pt x="1996" y="0"/>
                    <a:pt x="1" y="1995"/>
                    <a:pt x="1" y="4434"/>
                  </a:cubicBezTo>
                  <a:cubicBezTo>
                    <a:pt x="1" y="6872"/>
                    <a:pt x="1996" y="8867"/>
                    <a:pt x="4435" y="8867"/>
                  </a:cubicBezTo>
                  <a:lnTo>
                    <a:pt x="4435" y="7791"/>
                  </a:lnTo>
                  <a:cubicBezTo>
                    <a:pt x="2566" y="7791"/>
                    <a:pt x="1078" y="6271"/>
                    <a:pt x="1078" y="4434"/>
                  </a:cubicBezTo>
                  <a:cubicBezTo>
                    <a:pt x="1078" y="2565"/>
                    <a:pt x="2566" y="1077"/>
                    <a:pt x="4435" y="1077"/>
                  </a:cubicBez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333184c30d_0_376"/>
            <p:cNvSpPr/>
            <p:nvPr/>
          </p:nvSpPr>
          <p:spPr>
            <a:xfrm>
              <a:off x="719478" y="3264453"/>
              <a:ext cx="107800" cy="215568"/>
            </a:xfrm>
            <a:custGeom>
              <a:rect b="b" l="l" r="r" t="t"/>
              <a:pathLst>
                <a:path extrusionOk="0" h="6715" w="3358">
                  <a:moveTo>
                    <a:pt x="3358" y="1"/>
                  </a:moveTo>
                  <a:cubicBezTo>
                    <a:pt x="1489" y="1"/>
                    <a:pt x="1" y="1489"/>
                    <a:pt x="1" y="3358"/>
                  </a:cubicBezTo>
                  <a:cubicBezTo>
                    <a:pt x="1" y="5195"/>
                    <a:pt x="1489" y="6715"/>
                    <a:pt x="3358" y="6715"/>
                  </a:cubicBezTo>
                  <a:lnTo>
                    <a:pt x="3358" y="5638"/>
                  </a:lnTo>
                  <a:cubicBezTo>
                    <a:pt x="2091" y="5638"/>
                    <a:pt x="1077" y="4624"/>
                    <a:pt x="1077" y="3358"/>
                  </a:cubicBezTo>
                  <a:cubicBezTo>
                    <a:pt x="1077" y="2091"/>
                    <a:pt x="2091" y="1046"/>
                    <a:pt x="3358" y="1046"/>
                  </a:cubicBezTo>
                  <a:lnTo>
                    <a:pt x="3358"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333184c30d_0_376"/>
            <p:cNvSpPr/>
            <p:nvPr/>
          </p:nvSpPr>
          <p:spPr>
            <a:xfrm>
              <a:off x="754052" y="3298000"/>
              <a:ext cx="73226" cy="147447"/>
            </a:xfrm>
            <a:custGeom>
              <a:rect b="b" l="l" r="r" t="t"/>
              <a:pathLst>
                <a:path extrusionOk="0" h="4593" w="2281">
                  <a:moveTo>
                    <a:pt x="2281" y="1"/>
                  </a:moveTo>
                  <a:cubicBezTo>
                    <a:pt x="1014" y="1"/>
                    <a:pt x="0" y="1046"/>
                    <a:pt x="0" y="2313"/>
                  </a:cubicBezTo>
                  <a:cubicBezTo>
                    <a:pt x="0" y="3579"/>
                    <a:pt x="1014" y="4593"/>
                    <a:pt x="2281" y="4593"/>
                  </a:cubicBezTo>
                  <a:lnTo>
                    <a:pt x="2281" y="3516"/>
                  </a:lnTo>
                  <a:cubicBezTo>
                    <a:pt x="1616" y="3516"/>
                    <a:pt x="1046" y="2978"/>
                    <a:pt x="1046" y="2313"/>
                  </a:cubicBezTo>
                  <a:cubicBezTo>
                    <a:pt x="1046" y="1648"/>
                    <a:pt x="1616" y="1078"/>
                    <a:pt x="2281" y="1078"/>
                  </a:cubicBezTo>
                  <a:lnTo>
                    <a:pt x="22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333184c30d_0_376"/>
            <p:cNvSpPr/>
            <p:nvPr/>
          </p:nvSpPr>
          <p:spPr>
            <a:xfrm>
              <a:off x="787600" y="3332574"/>
              <a:ext cx="39679" cy="78330"/>
            </a:xfrm>
            <a:custGeom>
              <a:rect b="b" l="l" r="r" t="t"/>
              <a:pathLst>
                <a:path extrusionOk="0" h="2440" w="1236">
                  <a:moveTo>
                    <a:pt x="1236" y="1"/>
                  </a:moveTo>
                  <a:cubicBezTo>
                    <a:pt x="571" y="1"/>
                    <a:pt x="1" y="571"/>
                    <a:pt x="1" y="1236"/>
                  </a:cubicBezTo>
                  <a:cubicBezTo>
                    <a:pt x="1" y="1901"/>
                    <a:pt x="571" y="2439"/>
                    <a:pt x="1236" y="2439"/>
                  </a:cubicBezTo>
                  <a:lnTo>
                    <a:pt x="1236"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333184c30d_0_376"/>
            <p:cNvSpPr/>
            <p:nvPr/>
          </p:nvSpPr>
          <p:spPr>
            <a:xfrm>
              <a:off x="827246" y="3127214"/>
              <a:ext cx="245038" cy="490045"/>
            </a:xfrm>
            <a:custGeom>
              <a:rect b="b" l="l" r="r" t="t"/>
              <a:pathLst>
                <a:path extrusionOk="0" h="15265" w="7633">
                  <a:moveTo>
                    <a:pt x="1" y="1"/>
                  </a:moveTo>
                  <a:lnTo>
                    <a:pt x="1" y="1046"/>
                  </a:lnTo>
                  <a:cubicBezTo>
                    <a:pt x="3643" y="1046"/>
                    <a:pt x="6556" y="3991"/>
                    <a:pt x="6556" y="7633"/>
                  </a:cubicBezTo>
                  <a:cubicBezTo>
                    <a:pt x="6556" y="11243"/>
                    <a:pt x="3643" y="14188"/>
                    <a:pt x="1" y="14188"/>
                  </a:cubicBezTo>
                  <a:lnTo>
                    <a:pt x="1" y="15265"/>
                  </a:lnTo>
                  <a:cubicBezTo>
                    <a:pt x="4213" y="15265"/>
                    <a:pt x="7633" y="11845"/>
                    <a:pt x="7633" y="7633"/>
                  </a:cubicBezTo>
                  <a:cubicBezTo>
                    <a:pt x="7633" y="3421"/>
                    <a:pt x="4213"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333184c30d_0_376"/>
            <p:cNvSpPr/>
            <p:nvPr/>
          </p:nvSpPr>
          <p:spPr>
            <a:xfrm>
              <a:off x="827246" y="3160761"/>
              <a:ext cx="210496" cy="421955"/>
            </a:xfrm>
            <a:custGeom>
              <a:rect b="b" l="l" r="r" t="t"/>
              <a:pathLst>
                <a:path extrusionOk="0" h="13144" w="6557">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333184c30d_0_376"/>
            <p:cNvSpPr/>
            <p:nvPr/>
          </p:nvSpPr>
          <p:spPr>
            <a:xfrm>
              <a:off x="827246" y="3160761"/>
              <a:ext cx="210496" cy="421955"/>
            </a:xfrm>
            <a:custGeom>
              <a:rect b="b" l="l" r="r" t="t"/>
              <a:pathLst>
                <a:path extrusionOk="0" h="13144" w="6557">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333184c30d_0_376"/>
            <p:cNvSpPr/>
            <p:nvPr/>
          </p:nvSpPr>
          <p:spPr>
            <a:xfrm>
              <a:off x="827246" y="3195336"/>
              <a:ext cx="176949" cy="352806"/>
            </a:xfrm>
            <a:custGeom>
              <a:rect b="b" l="l" r="r" t="t"/>
              <a:pathLst>
                <a:path extrusionOk="0" h="10990" w="5512">
                  <a:moveTo>
                    <a:pt x="1" y="0"/>
                  </a:moveTo>
                  <a:lnTo>
                    <a:pt x="1" y="1077"/>
                  </a:lnTo>
                  <a:cubicBezTo>
                    <a:pt x="2439" y="1077"/>
                    <a:pt x="4434" y="3041"/>
                    <a:pt x="4434" y="5511"/>
                  </a:cubicBezTo>
                  <a:cubicBezTo>
                    <a:pt x="4434" y="7949"/>
                    <a:pt x="2439" y="9944"/>
                    <a:pt x="1" y="9944"/>
                  </a:cubicBezTo>
                  <a:lnTo>
                    <a:pt x="1" y="10989"/>
                  </a:lnTo>
                  <a:cubicBezTo>
                    <a:pt x="20" y="10990"/>
                    <a:pt x="39" y="10990"/>
                    <a:pt x="58" y="10990"/>
                  </a:cubicBezTo>
                  <a:cubicBezTo>
                    <a:pt x="3072" y="10990"/>
                    <a:pt x="5511" y="8532"/>
                    <a:pt x="5511" y="5511"/>
                  </a:cubicBezTo>
                  <a:cubicBezTo>
                    <a:pt x="5511" y="2471"/>
                    <a:pt x="3041" y="0"/>
                    <a:pt x="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33184c30d_0_376"/>
            <p:cNvSpPr/>
            <p:nvPr/>
          </p:nvSpPr>
          <p:spPr>
            <a:xfrm>
              <a:off x="827246" y="3229910"/>
              <a:ext cx="142375" cy="284685"/>
            </a:xfrm>
            <a:custGeom>
              <a:rect b="b" l="l" r="r" t="t"/>
              <a:pathLst>
                <a:path extrusionOk="0" h="8868" w="4435">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333184c30d_0_376"/>
            <p:cNvSpPr/>
            <p:nvPr/>
          </p:nvSpPr>
          <p:spPr>
            <a:xfrm>
              <a:off x="827246" y="3229910"/>
              <a:ext cx="142375" cy="284685"/>
            </a:xfrm>
            <a:custGeom>
              <a:rect b="b" l="l" r="r" t="t"/>
              <a:pathLst>
                <a:path extrusionOk="0" h="8868" w="4435">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333184c30d_0_376"/>
            <p:cNvSpPr/>
            <p:nvPr/>
          </p:nvSpPr>
          <p:spPr>
            <a:xfrm>
              <a:off x="827246" y="3264453"/>
              <a:ext cx="107800" cy="215568"/>
            </a:xfrm>
            <a:custGeom>
              <a:rect b="b" l="l" r="r" t="t"/>
              <a:pathLst>
                <a:path extrusionOk="0" h="6715" w="3358">
                  <a:moveTo>
                    <a:pt x="1" y="1"/>
                  </a:moveTo>
                  <a:lnTo>
                    <a:pt x="1" y="1046"/>
                  </a:lnTo>
                  <a:cubicBezTo>
                    <a:pt x="1267" y="1046"/>
                    <a:pt x="2281" y="2091"/>
                    <a:pt x="2281" y="3358"/>
                  </a:cubicBezTo>
                  <a:cubicBezTo>
                    <a:pt x="2281" y="4624"/>
                    <a:pt x="1267" y="5638"/>
                    <a:pt x="1" y="5638"/>
                  </a:cubicBezTo>
                  <a:lnTo>
                    <a:pt x="1" y="6715"/>
                  </a:lnTo>
                  <a:cubicBezTo>
                    <a:pt x="1837" y="6715"/>
                    <a:pt x="3358" y="5195"/>
                    <a:pt x="3358" y="3358"/>
                  </a:cubicBezTo>
                  <a:cubicBezTo>
                    <a:pt x="3358" y="1489"/>
                    <a:pt x="1837"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3333184c30d_0_376"/>
            <p:cNvSpPr/>
            <p:nvPr/>
          </p:nvSpPr>
          <p:spPr>
            <a:xfrm>
              <a:off x="827246" y="3298000"/>
              <a:ext cx="73226" cy="147447"/>
            </a:xfrm>
            <a:custGeom>
              <a:rect b="b" l="l" r="r" t="t"/>
              <a:pathLst>
                <a:path extrusionOk="0" h="4593" w="2281">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333184c30d_0_376"/>
            <p:cNvSpPr/>
            <p:nvPr/>
          </p:nvSpPr>
          <p:spPr>
            <a:xfrm>
              <a:off x="827246" y="3298000"/>
              <a:ext cx="73226" cy="147447"/>
            </a:xfrm>
            <a:custGeom>
              <a:rect b="b" l="l" r="r" t="t"/>
              <a:pathLst>
                <a:path extrusionOk="0" h="4593" w="2281">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333184c30d_0_376"/>
            <p:cNvSpPr/>
            <p:nvPr/>
          </p:nvSpPr>
          <p:spPr>
            <a:xfrm>
              <a:off x="827246" y="3332574"/>
              <a:ext cx="39679" cy="78330"/>
            </a:xfrm>
            <a:custGeom>
              <a:rect b="b" l="l" r="r" t="t"/>
              <a:pathLst>
                <a:path extrusionOk="0" h="2440" w="1236">
                  <a:moveTo>
                    <a:pt x="1" y="1"/>
                  </a:moveTo>
                  <a:lnTo>
                    <a:pt x="1" y="2439"/>
                  </a:lnTo>
                  <a:cubicBezTo>
                    <a:pt x="666" y="2439"/>
                    <a:pt x="1236" y="1901"/>
                    <a:pt x="1236" y="1236"/>
                  </a:cubicBezTo>
                  <a:cubicBezTo>
                    <a:pt x="1236" y="571"/>
                    <a:pt x="666"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333184c30d_0_376"/>
            <p:cNvSpPr/>
            <p:nvPr/>
          </p:nvSpPr>
          <p:spPr>
            <a:xfrm>
              <a:off x="755080" y="3306154"/>
              <a:ext cx="72199" cy="69149"/>
            </a:xfrm>
            <a:custGeom>
              <a:rect b="b" l="l" r="r" t="t"/>
              <a:pathLst>
                <a:path extrusionOk="0" h="2154" w="2249">
                  <a:moveTo>
                    <a:pt x="380" y="0"/>
                  </a:moveTo>
                  <a:lnTo>
                    <a:pt x="190" y="190"/>
                  </a:lnTo>
                  <a:lnTo>
                    <a:pt x="0" y="380"/>
                  </a:lnTo>
                  <a:cubicBezTo>
                    <a:pt x="0" y="380"/>
                    <a:pt x="1204" y="1520"/>
                    <a:pt x="2249" y="2154"/>
                  </a:cubicBezTo>
                  <a:cubicBezTo>
                    <a:pt x="1552" y="1140"/>
                    <a:pt x="380" y="0"/>
                    <a:pt x="3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333184c30d_0_376"/>
            <p:cNvSpPr/>
            <p:nvPr/>
          </p:nvSpPr>
          <p:spPr>
            <a:xfrm>
              <a:off x="685931" y="3240055"/>
              <a:ext cx="87479" cy="82343"/>
            </a:xfrm>
            <a:custGeom>
              <a:rect b="b" l="l" r="r" t="t"/>
              <a:pathLst>
                <a:path extrusionOk="0" h="2565" w="2725">
                  <a:moveTo>
                    <a:pt x="507" y="1"/>
                  </a:moveTo>
                  <a:lnTo>
                    <a:pt x="1" y="539"/>
                  </a:lnTo>
                  <a:lnTo>
                    <a:pt x="2091" y="2534"/>
                  </a:lnTo>
                  <a:cubicBezTo>
                    <a:pt x="2112" y="2555"/>
                    <a:pt x="2136" y="2564"/>
                    <a:pt x="2161" y="2564"/>
                  </a:cubicBezTo>
                  <a:cubicBezTo>
                    <a:pt x="2285" y="2564"/>
                    <a:pt x="2439" y="2344"/>
                    <a:pt x="2439" y="2344"/>
                  </a:cubicBezTo>
                  <a:cubicBezTo>
                    <a:pt x="2439" y="2344"/>
                    <a:pt x="2724" y="2091"/>
                    <a:pt x="2597" y="1996"/>
                  </a:cubicBezTo>
                  <a:lnTo>
                    <a:pt x="50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333184c30d_0_376"/>
            <p:cNvSpPr/>
            <p:nvPr/>
          </p:nvSpPr>
          <p:spPr>
            <a:xfrm>
              <a:off x="627986" y="3185159"/>
              <a:ext cx="99678" cy="95601"/>
            </a:xfrm>
            <a:custGeom>
              <a:rect b="b" l="l" r="r" t="t"/>
              <a:pathLst>
                <a:path extrusionOk="0" h="2978" w="3105">
                  <a:moveTo>
                    <a:pt x="539" y="1"/>
                  </a:moveTo>
                  <a:lnTo>
                    <a:pt x="0" y="539"/>
                  </a:lnTo>
                  <a:lnTo>
                    <a:pt x="2566" y="2978"/>
                  </a:lnTo>
                  <a:lnTo>
                    <a:pt x="3104" y="2439"/>
                  </a:lnTo>
                  <a:lnTo>
                    <a:pt x="53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333184c30d_0_376"/>
            <p:cNvSpPr/>
            <p:nvPr/>
          </p:nvSpPr>
          <p:spPr>
            <a:xfrm>
              <a:off x="518195" y="3098065"/>
              <a:ext cx="155569" cy="120545"/>
            </a:xfrm>
            <a:custGeom>
              <a:rect b="b" l="l" r="r" t="t"/>
              <a:pathLst>
                <a:path extrusionOk="0" h="3755" w="4846">
                  <a:moveTo>
                    <a:pt x="1767" y="1"/>
                  </a:moveTo>
                  <a:cubicBezTo>
                    <a:pt x="1465" y="1"/>
                    <a:pt x="1156" y="88"/>
                    <a:pt x="855" y="307"/>
                  </a:cubicBezTo>
                  <a:cubicBezTo>
                    <a:pt x="0" y="1637"/>
                    <a:pt x="1457" y="2935"/>
                    <a:pt x="2027" y="3474"/>
                  </a:cubicBezTo>
                  <a:cubicBezTo>
                    <a:pt x="2243" y="3681"/>
                    <a:pt x="2497" y="3755"/>
                    <a:pt x="2750" y="3755"/>
                  </a:cubicBezTo>
                  <a:cubicBezTo>
                    <a:pt x="3389" y="3755"/>
                    <a:pt x="4022" y="3284"/>
                    <a:pt x="4022" y="3284"/>
                  </a:cubicBezTo>
                  <a:cubicBezTo>
                    <a:pt x="4022" y="3284"/>
                    <a:pt x="4846" y="2017"/>
                    <a:pt x="4086" y="1289"/>
                  </a:cubicBezTo>
                  <a:cubicBezTo>
                    <a:pt x="3651" y="902"/>
                    <a:pt x="2738" y="1"/>
                    <a:pt x="176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333184c30d_0_376"/>
            <p:cNvSpPr/>
            <p:nvPr/>
          </p:nvSpPr>
          <p:spPr>
            <a:xfrm>
              <a:off x="541566" y="3100794"/>
              <a:ext cx="65104" cy="65072"/>
            </a:xfrm>
            <a:custGeom>
              <a:rect b="b" l="l" r="r" t="t"/>
              <a:pathLst>
                <a:path extrusionOk="0" h="2027" w="2028">
                  <a:moveTo>
                    <a:pt x="1616" y="0"/>
                  </a:moveTo>
                  <a:lnTo>
                    <a:pt x="1679" y="1710"/>
                  </a:lnTo>
                  <a:lnTo>
                    <a:pt x="1" y="1710"/>
                  </a:lnTo>
                  <a:cubicBezTo>
                    <a:pt x="32" y="1837"/>
                    <a:pt x="96" y="1932"/>
                    <a:pt x="127" y="2027"/>
                  </a:cubicBezTo>
                  <a:lnTo>
                    <a:pt x="2027" y="2027"/>
                  </a:lnTo>
                  <a:lnTo>
                    <a:pt x="1932" y="127"/>
                  </a:lnTo>
                  <a:cubicBezTo>
                    <a:pt x="1837" y="95"/>
                    <a:pt x="1742" y="32"/>
                    <a:pt x="1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333184c30d_0_376"/>
            <p:cNvSpPr/>
            <p:nvPr/>
          </p:nvSpPr>
          <p:spPr>
            <a:xfrm>
              <a:off x="550715" y="3109943"/>
              <a:ext cx="77303" cy="77271"/>
            </a:xfrm>
            <a:custGeom>
              <a:rect b="b" l="l" r="r" t="t"/>
              <a:pathLst>
                <a:path extrusionOk="0" h="2407" w="2408">
                  <a:moveTo>
                    <a:pt x="1932" y="0"/>
                  </a:moveTo>
                  <a:lnTo>
                    <a:pt x="1996" y="1995"/>
                  </a:lnTo>
                  <a:lnTo>
                    <a:pt x="1" y="1995"/>
                  </a:lnTo>
                  <a:cubicBezTo>
                    <a:pt x="96" y="2154"/>
                    <a:pt x="222" y="2280"/>
                    <a:pt x="317" y="2407"/>
                  </a:cubicBezTo>
                  <a:lnTo>
                    <a:pt x="2407" y="2375"/>
                  </a:lnTo>
                  <a:lnTo>
                    <a:pt x="2312" y="285"/>
                  </a:lnTo>
                  <a:cubicBezTo>
                    <a:pt x="2186" y="190"/>
                    <a:pt x="2059" y="95"/>
                    <a:pt x="1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333184c30d_0_376"/>
            <p:cNvSpPr/>
            <p:nvPr/>
          </p:nvSpPr>
          <p:spPr>
            <a:xfrm>
              <a:off x="1068207" y="3312253"/>
              <a:ext cx="137270" cy="166740"/>
            </a:xfrm>
            <a:custGeom>
              <a:rect b="b" l="l" r="r" t="t"/>
              <a:pathLst>
                <a:path extrusionOk="0" h="5194" w="4276">
                  <a:moveTo>
                    <a:pt x="2154" y="0"/>
                  </a:moveTo>
                  <a:cubicBezTo>
                    <a:pt x="982" y="0"/>
                    <a:pt x="32" y="950"/>
                    <a:pt x="0" y="2122"/>
                  </a:cubicBezTo>
                  <a:cubicBezTo>
                    <a:pt x="0" y="2154"/>
                    <a:pt x="0" y="2217"/>
                    <a:pt x="32" y="2249"/>
                  </a:cubicBezTo>
                  <a:cubicBezTo>
                    <a:pt x="32" y="3230"/>
                    <a:pt x="444" y="3452"/>
                    <a:pt x="1014" y="4402"/>
                  </a:cubicBezTo>
                  <a:cubicBezTo>
                    <a:pt x="1235" y="4782"/>
                    <a:pt x="1172" y="5194"/>
                    <a:pt x="1172" y="5194"/>
                  </a:cubicBezTo>
                  <a:lnTo>
                    <a:pt x="3104" y="5194"/>
                  </a:lnTo>
                  <a:cubicBezTo>
                    <a:pt x="3104" y="5194"/>
                    <a:pt x="3040" y="4782"/>
                    <a:pt x="3262" y="4402"/>
                  </a:cubicBezTo>
                  <a:cubicBezTo>
                    <a:pt x="3832" y="3484"/>
                    <a:pt x="4244" y="3230"/>
                    <a:pt x="4276" y="2280"/>
                  </a:cubicBezTo>
                  <a:cubicBezTo>
                    <a:pt x="4276" y="2249"/>
                    <a:pt x="4276" y="2185"/>
                    <a:pt x="4276" y="2154"/>
                  </a:cubicBezTo>
                  <a:cubicBezTo>
                    <a:pt x="4276" y="982"/>
                    <a:pt x="3357" y="32"/>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333184c30d_0_376"/>
            <p:cNvSpPr/>
            <p:nvPr/>
          </p:nvSpPr>
          <p:spPr>
            <a:xfrm>
              <a:off x="1136329" y="3312253"/>
              <a:ext cx="69149" cy="160641"/>
            </a:xfrm>
            <a:custGeom>
              <a:rect b="b" l="l" r="r" t="t"/>
              <a:pathLst>
                <a:path extrusionOk="0" h="5004" w="2154">
                  <a:moveTo>
                    <a:pt x="32" y="0"/>
                  </a:moveTo>
                  <a:lnTo>
                    <a:pt x="0" y="5004"/>
                  </a:lnTo>
                  <a:lnTo>
                    <a:pt x="950" y="5004"/>
                  </a:lnTo>
                  <a:cubicBezTo>
                    <a:pt x="982" y="4846"/>
                    <a:pt x="1013" y="4624"/>
                    <a:pt x="1140" y="4402"/>
                  </a:cubicBezTo>
                  <a:cubicBezTo>
                    <a:pt x="1710" y="3484"/>
                    <a:pt x="2122" y="3230"/>
                    <a:pt x="2154" y="2280"/>
                  </a:cubicBezTo>
                  <a:cubicBezTo>
                    <a:pt x="2154" y="2249"/>
                    <a:pt x="2154" y="2185"/>
                    <a:pt x="2154" y="2154"/>
                  </a:cubicBezTo>
                  <a:cubicBezTo>
                    <a:pt x="2154" y="982"/>
                    <a:pt x="1203" y="32"/>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333184c30d_0_376"/>
            <p:cNvSpPr/>
            <p:nvPr/>
          </p:nvSpPr>
          <p:spPr>
            <a:xfrm>
              <a:off x="1133279" y="3254308"/>
              <a:ext cx="9181" cy="48828"/>
            </a:xfrm>
            <a:custGeom>
              <a:rect b="b" l="l" r="r" t="t"/>
              <a:pathLst>
                <a:path extrusionOk="0" h="1521" w="286">
                  <a:moveTo>
                    <a:pt x="158" y="0"/>
                  </a:moveTo>
                  <a:cubicBezTo>
                    <a:pt x="63" y="0"/>
                    <a:pt x="32" y="63"/>
                    <a:pt x="32" y="127"/>
                  </a:cubicBezTo>
                  <a:lnTo>
                    <a:pt x="0" y="1394"/>
                  </a:lnTo>
                  <a:cubicBezTo>
                    <a:pt x="0" y="1457"/>
                    <a:pt x="63" y="1520"/>
                    <a:pt x="127" y="1520"/>
                  </a:cubicBezTo>
                  <a:cubicBezTo>
                    <a:pt x="222" y="1520"/>
                    <a:pt x="285" y="1457"/>
                    <a:pt x="285" y="1394"/>
                  </a:cubicBezTo>
                  <a:lnTo>
                    <a:pt x="285" y="127"/>
                  </a:lnTo>
                  <a:cubicBezTo>
                    <a:pt x="285" y="63"/>
                    <a:pt x="222"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333184c30d_0_376"/>
            <p:cNvSpPr/>
            <p:nvPr/>
          </p:nvSpPr>
          <p:spPr>
            <a:xfrm>
              <a:off x="1107854" y="3390262"/>
              <a:ext cx="59004" cy="16725"/>
            </a:xfrm>
            <a:custGeom>
              <a:rect b="b" l="l" r="r" t="t"/>
              <a:pathLst>
                <a:path extrusionOk="0" h="521" w="1838">
                  <a:moveTo>
                    <a:pt x="903" y="1"/>
                  </a:moveTo>
                  <a:cubicBezTo>
                    <a:pt x="618" y="1"/>
                    <a:pt x="333" y="88"/>
                    <a:pt x="95" y="262"/>
                  </a:cubicBezTo>
                  <a:cubicBezTo>
                    <a:pt x="32" y="325"/>
                    <a:pt x="0" y="420"/>
                    <a:pt x="64" y="484"/>
                  </a:cubicBezTo>
                  <a:cubicBezTo>
                    <a:pt x="79" y="500"/>
                    <a:pt x="111" y="508"/>
                    <a:pt x="147" y="508"/>
                  </a:cubicBezTo>
                  <a:cubicBezTo>
                    <a:pt x="182" y="508"/>
                    <a:pt x="222" y="500"/>
                    <a:pt x="254" y="484"/>
                  </a:cubicBezTo>
                  <a:cubicBezTo>
                    <a:pt x="444" y="341"/>
                    <a:pt x="673" y="270"/>
                    <a:pt x="903" y="270"/>
                  </a:cubicBezTo>
                  <a:cubicBezTo>
                    <a:pt x="1132" y="270"/>
                    <a:pt x="1362" y="341"/>
                    <a:pt x="1552" y="484"/>
                  </a:cubicBezTo>
                  <a:cubicBezTo>
                    <a:pt x="1589" y="502"/>
                    <a:pt x="1636" y="520"/>
                    <a:pt x="1681" y="520"/>
                  </a:cubicBezTo>
                  <a:cubicBezTo>
                    <a:pt x="1715" y="520"/>
                    <a:pt x="1747" y="511"/>
                    <a:pt x="1774" y="484"/>
                  </a:cubicBezTo>
                  <a:cubicBezTo>
                    <a:pt x="1837" y="452"/>
                    <a:pt x="1805" y="325"/>
                    <a:pt x="1710" y="262"/>
                  </a:cubicBezTo>
                  <a:cubicBezTo>
                    <a:pt x="1473" y="88"/>
                    <a:pt x="1188" y="1"/>
                    <a:pt x="90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333184c30d_0_376"/>
            <p:cNvSpPr/>
            <p:nvPr/>
          </p:nvSpPr>
          <p:spPr>
            <a:xfrm>
              <a:off x="1169876" y="3267117"/>
              <a:ext cx="27480" cy="44751"/>
            </a:xfrm>
            <a:custGeom>
              <a:rect b="b" l="l" r="r" t="t"/>
              <a:pathLst>
                <a:path extrusionOk="0" h="1394" w="856">
                  <a:moveTo>
                    <a:pt x="704" y="0"/>
                  </a:moveTo>
                  <a:cubicBezTo>
                    <a:pt x="650" y="0"/>
                    <a:pt x="593" y="30"/>
                    <a:pt x="570" y="76"/>
                  </a:cubicBezTo>
                  <a:lnTo>
                    <a:pt x="32" y="1216"/>
                  </a:lnTo>
                  <a:cubicBezTo>
                    <a:pt x="0" y="1280"/>
                    <a:pt x="32" y="1375"/>
                    <a:pt x="95" y="1375"/>
                  </a:cubicBezTo>
                  <a:cubicBezTo>
                    <a:pt x="118" y="1386"/>
                    <a:pt x="146" y="1394"/>
                    <a:pt x="173" y="1394"/>
                  </a:cubicBezTo>
                  <a:cubicBezTo>
                    <a:pt x="220" y="1394"/>
                    <a:pt x="265" y="1371"/>
                    <a:pt x="285" y="1311"/>
                  </a:cubicBezTo>
                  <a:lnTo>
                    <a:pt x="823" y="171"/>
                  </a:lnTo>
                  <a:cubicBezTo>
                    <a:pt x="855" y="108"/>
                    <a:pt x="823" y="44"/>
                    <a:pt x="760" y="13"/>
                  </a:cubicBezTo>
                  <a:cubicBezTo>
                    <a:pt x="743" y="4"/>
                    <a:pt x="724" y="0"/>
                    <a:pt x="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333184c30d_0_376"/>
            <p:cNvSpPr/>
            <p:nvPr/>
          </p:nvSpPr>
          <p:spPr>
            <a:xfrm>
              <a:off x="1200373" y="3301563"/>
              <a:ext cx="40674" cy="34606"/>
            </a:xfrm>
            <a:custGeom>
              <a:rect b="b" l="l" r="r" t="t"/>
              <a:pathLst>
                <a:path extrusionOk="0" h="1078" w="1267">
                  <a:moveTo>
                    <a:pt x="1140" y="1"/>
                  </a:moveTo>
                  <a:cubicBezTo>
                    <a:pt x="1109" y="1"/>
                    <a:pt x="1077" y="17"/>
                    <a:pt x="1045" y="48"/>
                  </a:cubicBezTo>
                  <a:lnTo>
                    <a:pt x="64" y="840"/>
                  </a:lnTo>
                  <a:cubicBezTo>
                    <a:pt x="0" y="903"/>
                    <a:pt x="0" y="967"/>
                    <a:pt x="64" y="1030"/>
                  </a:cubicBezTo>
                  <a:cubicBezTo>
                    <a:pt x="79" y="1062"/>
                    <a:pt x="111" y="1077"/>
                    <a:pt x="143" y="1077"/>
                  </a:cubicBezTo>
                  <a:cubicBezTo>
                    <a:pt x="174" y="1077"/>
                    <a:pt x="206" y="1062"/>
                    <a:pt x="222" y="1030"/>
                  </a:cubicBezTo>
                  <a:lnTo>
                    <a:pt x="1204" y="238"/>
                  </a:lnTo>
                  <a:cubicBezTo>
                    <a:pt x="1267" y="175"/>
                    <a:pt x="1267" y="112"/>
                    <a:pt x="1235" y="48"/>
                  </a:cubicBezTo>
                  <a:cubicBezTo>
                    <a:pt x="1204" y="17"/>
                    <a:pt x="1172" y="1"/>
                    <a:pt x="1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333184c30d_0_376"/>
            <p:cNvSpPr/>
            <p:nvPr/>
          </p:nvSpPr>
          <p:spPr>
            <a:xfrm>
              <a:off x="1217645" y="3351611"/>
              <a:ext cx="48828" cy="18876"/>
            </a:xfrm>
            <a:custGeom>
              <a:rect b="b" l="l" r="r" t="t"/>
              <a:pathLst>
                <a:path extrusionOk="0" h="588" w="1521">
                  <a:moveTo>
                    <a:pt x="1368" y="1"/>
                  </a:moveTo>
                  <a:cubicBezTo>
                    <a:pt x="1355" y="1"/>
                    <a:pt x="1342" y="4"/>
                    <a:pt x="1331" y="9"/>
                  </a:cubicBezTo>
                  <a:lnTo>
                    <a:pt x="127"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333184c30d_0_376"/>
            <p:cNvSpPr/>
            <p:nvPr/>
          </p:nvSpPr>
          <p:spPr>
            <a:xfrm>
              <a:off x="1218672" y="3400439"/>
              <a:ext cx="48828" cy="15794"/>
            </a:xfrm>
            <a:custGeom>
              <a:rect b="b" l="l" r="r" t="t"/>
              <a:pathLst>
                <a:path extrusionOk="0" h="492" w="1521">
                  <a:moveTo>
                    <a:pt x="124" y="0"/>
                  </a:moveTo>
                  <a:cubicBezTo>
                    <a:pt x="73" y="0"/>
                    <a:pt x="26" y="52"/>
                    <a:pt x="0" y="103"/>
                  </a:cubicBezTo>
                  <a:cubicBezTo>
                    <a:pt x="0" y="167"/>
                    <a:pt x="64" y="262"/>
                    <a:pt x="127" y="262"/>
                  </a:cubicBezTo>
                  <a:lnTo>
                    <a:pt x="1362" y="483"/>
                  </a:lnTo>
                  <a:cubicBezTo>
                    <a:pt x="1374" y="489"/>
                    <a:pt x="1386" y="492"/>
                    <a:pt x="1399" y="492"/>
                  </a:cubicBezTo>
                  <a:cubicBezTo>
                    <a:pt x="1457" y="492"/>
                    <a:pt x="1520" y="440"/>
                    <a:pt x="1520" y="388"/>
                  </a:cubicBezTo>
                  <a:cubicBezTo>
                    <a:pt x="1520" y="325"/>
                    <a:pt x="1489" y="230"/>
                    <a:pt x="1425" y="230"/>
                  </a:cubicBezTo>
                  <a:lnTo>
                    <a:pt x="159" y="8"/>
                  </a:lnTo>
                  <a:cubicBezTo>
                    <a:pt x="147" y="3"/>
                    <a:pt x="135"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333184c30d_0_376"/>
            <p:cNvSpPr/>
            <p:nvPr/>
          </p:nvSpPr>
          <p:spPr>
            <a:xfrm>
              <a:off x="1202396" y="3435623"/>
              <a:ext cx="39679" cy="29534"/>
            </a:xfrm>
            <a:custGeom>
              <a:rect b="b" l="l" r="r" t="t"/>
              <a:pathLst>
                <a:path extrusionOk="0" h="920" w="1236">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333184c30d_0_376"/>
            <p:cNvSpPr/>
            <p:nvPr/>
          </p:nvSpPr>
          <p:spPr>
            <a:xfrm>
              <a:off x="1180020" y="3460246"/>
              <a:ext cx="23435" cy="31717"/>
            </a:xfrm>
            <a:custGeom>
              <a:rect b="b" l="l" r="r" t="t"/>
              <a:pathLst>
                <a:path extrusionOk="0" h="988" w="730">
                  <a:moveTo>
                    <a:pt x="151" y="1"/>
                  </a:moveTo>
                  <a:cubicBezTo>
                    <a:pt x="133" y="1"/>
                    <a:pt x="114" y="5"/>
                    <a:pt x="96" y="14"/>
                  </a:cubicBezTo>
                  <a:cubicBezTo>
                    <a:pt x="32" y="46"/>
                    <a:pt x="1" y="141"/>
                    <a:pt x="32" y="172"/>
                  </a:cubicBezTo>
                  <a:lnTo>
                    <a:pt x="476" y="964"/>
                  </a:lnTo>
                  <a:cubicBezTo>
                    <a:pt x="476" y="980"/>
                    <a:pt x="500" y="988"/>
                    <a:pt x="531" y="988"/>
                  </a:cubicBezTo>
                  <a:cubicBezTo>
                    <a:pt x="563" y="988"/>
                    <a:pt x="603" y="980"/>
                    <a:pt x="634" y="964"/>
                  </a:cubicBezTo>
                  <a:cubicBezTo>
                    <a:pt x="698" y="932"/>
                    <a:pt x="729" y="869"/>
                    <a:pt x="698" y="837"/>
                  </a:cubicBezTo>
                  <a:lnTo>
                    <a:pt x="254" y="46"/>
                  </a:lnTo>
                  <a:cubicBezTo>
                    <a:pt x="232" y="23"/>
                    <a:pt x="194"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333184c30d_0_376"/>
            <p:cNvSpPr/>
            <p:nvPr/>
          </p:nvSpPr>
          <p:spPr>
            <a:xfrm>
              <a:off x="1078352" y="3266090"/>
              <a:ext cx="26485" cy="45553"/>
            </a:xfrm>
            <a:custGeom>
              <a:rect b="b" l="l" r="r" t="t"/>
              <a:pathLst>
                <a:path extrusionOk="0" h="1419" w="825">
                  <a:moveTo>
                    <a:pt x="152" y="1"/>
                  </a:moveTo>
                  <a:cubicBezTo>
                    <a:pt x="132" y="1"/>
                    <a:pt x="113" y="5"/>
                    <a:pt x="96" y="13"/>
                  </a:cubicBezTo>
                  <a:cubicBezTo>
                    <a:pt x="33" y="45"/>
                    <a:pt x="1" y="108"/>
                    <a:pt x="33" y="171"/>
                  </a:cubicBezTo>
                  <a:lnTo>
                    <a:pt x="571" y="1343"/>
                  </a:lnTo>
                  <a:cubicBezTo>
                    <a:pt x="594" y="1390"/>
                    <a:pt x="634" y="1419"/>
                    <a:pt x="679" y="1419"/>
                  </a:cubicBezTo>
                  <a:cubicBezTo>
                    <a:pt x="695" y="1419"/>
                    <a:pt x="712" y="1415"/>
                    <a:pt x="729" y="1407"/>
                  </a:cubicBezTo>
                  <a:cubicBezTo>
                    <a:pt x="793" y="1375"/>
                    <a:pt x="824" y="1312"/>
                    <a:pt x="793" y="1217"/>
                  </a:cubicBezTo>
                  <a:lnTo>
                    <a:pt x="286" y="76"/>
                  </a:lnTo>
                  <a:cubicBezTo>
                    <a:pt x="263" y="30"/>
                    <a:pt x="206"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333184c30d_0_376"/>
            <p:cNvSpPr/>
            <p:nvPr/>
          </p:nvSpPr>
          <p:spPr>
            <a:xfrm>
              <a:off x="1033633" y="3300407"/>
              <a:ext cx="40706" cy="34895"/>
            </a:xfrm>
            <a:custGeom>
              <a:rect b="b" l="l" r="r" t="t"/>
              <a:pathLst>
                <a:path extrusionOk="0" h="1087" w="1268">
                  <a:moveTo>
                    <a:pt x="166" y="0"/>
                  </a:moveTo>
                  <a:cubicBezTo>
                    <a:pt x="123" y="0"/>
                    <a:pt x="82" y="15"/>
                    <a:pt x="64" y="53"/>
                  </a:cubicBezTo>
                  <a:cubicBezTo>
                    <a:pt x="0" y="116"/>
                    <a:pt x="32" y="179"/>
                    <a:pt x="64" y="243"/>
                  </a:cubicBezTo>
                  <a:lnTo>
                    <a:pt x="1046" y="1066"/>
                  </a:lnTo>
                  <a:cubicBezTo>
                    <a:pt x="1072" y="1079"/>
                    <a:pt x="1098" y="1087"/>
                    <a:pt x="1124" y="1087"/>
                  </a:cubicBezTo>
                  <a:cubicBezTo>
                    <a:pt x="1161" y="1087"/>
                    <a:pt x="1198" y="1071"/>
                    <a:pt x="1236" y="1034"/>
                  </a:cubicBezTo>
                  <a:cubicBezTo>
                    <a:pt x="1267" y="971"/>
                    <a:pt x="1267" y="908"/>
                    <a:pt x="1204" y="844"/>
                  </a:cubicBezTo>
                  <a:lnTo>
                    <a:pt x="254" y="21"/>
                  </a:lnTo>
                  <a:cubicBezTo>
                    <a:pt x="228" y="8"/>
                    <a:pt x="196"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333184c30d_0_376"/>
            <p:cNvSpPr/>
            <p:nvPr/>
          </p:nvSpPr>
          <p:spPr>
            <a:xfrm>
              <a:off x="1008208" y="3349877"/>
              <a:ext cx="48828" cy="19615"/>
            </a:xfrm>
            <a:custGeom>
              <a:rect b="b" l="l" r="r" t="t"/>
              <a:pathLst>
                <a:path extrusionOk="0" h="611" w="1521">
                  <a:moveTo>
                    <a:pt x="191" y="0"/>
                  </a:moveTo>
                  <a:cubicBezTo>
                    <a:pt x="127" y="0"/>
                    <a:pt x="32" y="32"/>
                    <a:pt x="32" y="95"/>
                  </a:cubicBezTo>
                  <a:cubicBezTo>
                    <a:pt x="1" y="190"/>
                    <a:pt x="32" y="253"/>
                    <a:pt x="127" y="253"/>
                  </a:cubicBezTo>
                  <a:lnTo>
                    <a:pt x="1331" y="602"/>
                  </a:lnTo>
                  <a:cubicBezTo>
                    <a:pt x="1342" y="608"/>
                    <a:pt x="1355" y="610"/>
                    <a:pt x="1368" y="610"/>
                  </a:cubicBezTo>
                  <a:cubicBezTo>
                    <a:pt x="1426" y="610"/>
                    <a:pt x="1489" y="558"/>
                    <a:pt x="1489" y="507"/>
                  </a:cubicBezTo>
                  <a:cubicBezTo>
                    <a:pt x="1521" y="443"/>
                    <a:pt x="1489" y="380"/>
                    <a:pt x="1394" y="348"/>
                  </a:cubicBezTo>
                  <a:lnTo>
                    <a:pt x="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333184c30d_0_376"/>
            <p:cNvSpPr/>
            <p:nvPr/>
          </p:nvSpPr>
          <p:spPr>
            <a:xfrm>
              <a:off x="1006185" y="3399411"/>
              <a:ext cx="48828" cy="15538"/>
            </a:xfrm>
            <a:custGeom>
              <a:rect b="b" l="l" r="r" t="t"/>
              <a:pathLst>
                <a:path extrusionOk="0" h="484" w="1521">
                  <a:moveTo>
                    <a:pt x="1399" y="0"/>
                  </a:moveTo>
                  <a:cubicBezTo>
                    <a:pt x="1386" y="0"/>
                    <a:pt x="1374" y="3"/>
                    <a:pt x="1362" y="9"/>
                  </a:cubicBezTo>
                  <a:lnTo>
                    <a:pt x="95" y="230"/>
                  </a:lnTo>
                  <a:cubicBezTo>
                    <a:pt x="32" y="230"/>
                    <a:pt x="0" y="294"/>
                    <a:pt x="0" y="357"/>
                  </a:cubicBezTo>
                  <a:cubicBezTo>
                    <a:pt x="0" y="452"/>
                    <a:pt x="95" y="484"/>
                    <a:pt x="159" y="484"/>
                  </a:cubicBezTo>
                  <a:lnTo>
                    <a:pt x="1394" y="262"/>
                  </a:lnTo>
                  <a:cubicBezTo>
                    <a:pt x="1489" y="262"/>
                    <a:pt x="1520" y="167"/>
                    <a:pt x="1520" y="104"/>
                  </a:cubicBezTo>
                  <a:cubicBezTo>
                    <a:pt x="1520" y="52"/>
                    <a:pt x="1457" y="0"/>
                    <a:pt x="13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333184c30d_0_376"/>
            <p:cNvSpPr/>
            <p:nvPr/>
          </p:nvSpPr>
          <p:spPr>
            <a:xfrm>
              <a:off x="1031611" y="3434596"/>
              <a:ext cx="38651" cy="28828"/>
            </a:xfrm>
            <a:custGeom>
              <a:rect b="b" l="l" r="r" t="t"/>
              <a:pathLst>
                <a:path extrusionOk="0" h="898" w="1204">
                  <a:moveTo>
                    <a:pt x="1076" y="0"/>
                  </a:moveTo>
                  <a:cubicBezTo>
                    <a:pt x="1051" y="0"/>
                    <a:pt x="1027" y="8"/>
                    <a:pt x="1014" y="21"/>
                  </a:cubicBezTo>
                  <a:lnTo>
                    <a:pt x="63" y="655"/>
                  </a:lnTo>
                  <a:cubicBezTo>
                    <a:pt x="0" y="718"/>
                    <a:pt x="0" y="781"/>
                    <a:pt x="32" y="845"/>
                  </a:cubicBezTo>
                  <a:cubicBezTo>
                    <a:pt x="69" y="882"/>
                    <a:pt x="106" y="897"/>
                    <a:pt x="143" y="897"/>
                  </a:cubicBezTo>
                  <a:cubicBezTo>
                    <a:pt x="169" y="897"/>
                    <a:pt x="196" y="889"/>
                    <a:pt x="222" y="876"/>
                  </a:cubicBezTo>
                  <a:lnTo>
                    <a:pt x="1140" y="243"/>
                  </a:lnTo>
                  <a:cubicBezTo>
                    <a:pt x="1204" y="211"/>
                    <a:pt x="1204" y="116"/>
                    <a:pt x="1172" y="53"/>
                  </a:cubicBezTo>
                  <a:cubicBezTo>
                    <a:pt x="1153" y="16"/>
                    <a:pt x="1113" y="0"/>
                    <a:pt x="1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333184c30d_0_376"/>
            <p:cNvSpPr/>
            <p:nvPr/>
          </p:nvSpPr>
          <p:spPr>
            <a:xfrm>
              <a:off x="1070230" y="3459925"/>
              <a:ext cx="23403" cy="31043"/>
            </a:xfrm>
            <a:custGeom>
              <a:rect b="b" l="l" r="r" t="t"/>
              <a:pathLst>
                <a:path extrusionOk="0" h="967" w="729">
                  <a:moveTo>
                    <a:pt x="531" y="0"/>
                  </a:moveTo>
                  <a:cubicBezTo>
                    <a:pt x="499" y="0"/>
                    <a:pt x="476" y="8"/>
                    <a:pt x="476" y="24"/>
                  </a:cubicBezTo>
                  <a:lnTo>
                    <a:pt x="1" y="816"/>
                  </a:lnTo>
                  <a:cubicBezTo>
                    <a:pt x="1" y="847"/>
                    <a:pt x="32" y="911"/>
                    <a:pt x="96" y="942"/>
                  </a:cubicBezTo>
                  <a:cubicBezTo>
                    <a:pt x="127" y="958"/>
                    <a:pt x="159" y="966"/>
                    <a:pt x="187" y="966"/>
                  </a:cubicBezTo>
                  <a:cubicBezTo>
                    <a:pt x="214" y="966"/>
                    <a:pt x="238" y="958"/>
                    <a:pt x="254" y="942"/>
                  </a:cubicBezTo>
                  <a:lnTo>
                    <a:pt x="697" y="151"/>
                  </a:lnTo>
                  <a:cubicBezTo>
                    <a:pt x="729" y="119"/>
                    <a:pt x="697" y="56"/>
                    <a:pt x="634" y="24"/>
                  </a:cubicBezTo>
                  <a:cubicBezTo>
                    <a:pt x="602" y="8"/>
                    <a:pt x="56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333184c30d_0_376"/>
            <p:cNvSpPr/>
            <p:nvPr/>
          </p:nvSpPr>
          <p:spPr>
            <a:xfrm>
              <a:off x="1142428" y="3404484"/>
              <a:ext cx="25425" cy="77849"/>
            </a:xfrm>
            <a:custGeom>
              <a:rect b="b" l="l" r="r" t="t"/>
              <a:pathLst>
                <a:path extrusionOk="0" h="2425" w="792">
                  <a:moveTo>
                    <a:pt x="648" y="1"/>
                  </a:moveTo>
                  <a:cubicBezTo>
                    <a:pt x="581" y="1"/>
                    <a:pt x="538" y="52"/>
                    <a:pt x="538" y="104"/>
                  </a:cubicBezTo>
                  <a:lnTo>
                    <a:pt x="32" y="2258"/>
                  </a:lnTo>
                  <a:cubicBezTo>
                    <a:pt x="0" y="2353"/>
                    <a:pt x="63" y="2416"/>
                    <a:pt x="127" y="2416"/>
                  </a:cubicBezTo>
                  <a:cubicBezTo>
                    <a:pt x="138" y="2422"/>
                    <a:pt x="151" y="2424"/>
                    <a:pt x="164" y="2424"/>
                  </a:cubicBezTo>
                  <a:cubicBezTo>
                    <a:pt x="222" y="2424"/>
                    <a:pt x="285" y="2373"/>
                    <a:pt x="285" y="2321"/>
                  </a:cubicBezTo>
                  <a:lnTo>
                    <a:pt x="792" y="167"/>
                  </a:lnTo>
                  <a:cubicBezTo>
                    <a:pt x="792" y="72"/>
                    <a:pt x="760" y="9"/>
                    <a:pt x="697" y="9"/>
                  </a:cubicBezTo>
                  <a:cubicBezTo>
                    <a:pt x="679" y="3"/>
                    <a:pt x="663" y="1"/>
                    <a:pt x="64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333184c30d_0_376"/>
            <p:cNvSpPr/>
            <p:nvPr/>
          </p:nvSpPr>
          <p:spPr>
            <a:xfrm>
              <a:off x="1105799" y="3403745"/>
              <a:ext cx="24462" cy="78587"/>
            </a:xfrm>
            <a:custGeom>
              <a:rect b="b" l="l" r="r" t="t"/>
              <a:pathLst>
                <a:path extrusionOk="0" h="2448" w="762">
                  <a:moveTo>
                    <a:pt x="128" y="0"/>
                  </a:moveTo>
                  <a:cubicBezTo>
                    <a:pt x="33" y="32"/>
                    <a:pt x="1" y="95"/>
                    <a:pt x="1" y="159"/>
                  </a:cubicBezTo>
                  <a:lnTo>
                    <a:pt x="476" y="2344"/>
                  </a:lnTo>
                  <a:cubicBezTo>
                    <a:pt x="502" y="2396"/>
                    <a:pt x="549" y="2447"/>
                    <a:pt x="600" y="2447"/>
                  </a:cubicBezTo>
                  <a:cubicBezTo>
                    <a:pt x="611" y="2447"/>
                    <a:pt x="623" y="2445"/>
                    <a:pt x="634" y="2439"/>
                  </a:cubicBezTo>
                  <a:cubicBezTo>
                    <a:pt x="698" y="2439"/>
                    <a:pt x="761" y="2344"/>
                    <a:pt x="729" y="2281"/>
                  </a:cubicBezTo>
                  <a:lnTo>
                    <a:pt x="286" y="127"/>
                  </a:lnTo>
                  <a:cubicBezTo>
                    <a:pt x="254" y="32"/>
                    <a:pt x="191" y="0"/>
                    <a:pt x="12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333184c30d_0_376"/>
            <p:cNvSpPr/>
            <p:nvPr/>
          </p:nvSpPr>
          <p:spPr>
            <a:xfrm>
              <a:off x="1098705" y="3472862"/>
              <a:ext cx="75248" cy="17335"/>
            </a:xfrm>
            <a:custGeom>
              <a:rect b="b" l="l" r="r" t="t"/>
              <a:pathLst>
                <a:path extrusionOk="0" h="540" w="2344">
                  <a:moveTo>
                    <a:pt x="0" y="1"/>
                  </a:moveTo>
                  <a:lnTo>
                    <a:pt x="0" y="539"/>
                  </a:lnTo>
                  <a:lnTo>
                    <a:pt x="2344" y="539"/>
                  </a:lnTo>
                  <a:lnTo>
                    <a:pt x="2344"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333184c30d_0_376"/>
            <p:cNvSpPr/>
            <p:nvPr/>
          </p:nvSpPr>
          <p:spPr>
            <a:xfrm>
              <a:off x="1160727" y="3526762"/>
              <a:ext cx="1027" cy="32"/>
            </a:xfrm>
            <a:custGeom>
              <a:rect b="b" l="l" r="r" t="t"/>
              <a:pathLst>
                <a:path extrusionOk="0" h="1" w="32">
                  <a:moveTo>
                    <a:pt x="0" y="0"/>
                  </a:moveTo>
                  <a:cubicBezTo>
                    <a:pt x="0" y="0"/>
                    <a:pt x="0" y="0"/>
                    <a:pt x="32" y="0"/>
                  </a:cubicBezTo>
                  <a:cubicBezTo>
                    <a:pt x="0" y="0"/>
                    <a:pt x="0" y="0"/>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333184c30d_0_376"/>
            <p:cNvSpPr/>
            <p:nvPr/>
          </p:nvSpPr>
          <p:spPr>
            <a:xfrm>
              <a:off x="1157677" y="3527789"/>
              <a:ext cx="1027" cy="32"/>
            </a:xfrm>
            <a:custGeom>
              <a:rect b="b" l="l" r="r" t="t"/>
              <a:pathLst>
                <a:path extrusionOk="0" h="1" w="32">
                  <a:moveTo>
                    <a:pt x="0" y="0"/>
                  </a:moveTo>
                  <a:lnTo>
                    <a:pt x="0" y="0"/>
                  </a:lnTo>
                  <a:cubicBezTo>
                    <a:pt x="0" y="0"/>
                    <a:pt x="32" y="0"/>
                    <a:pt x="32" y="0"/>
                  </a:cubicBezTo>
                  <a:lnTo>
                    <a:pt x="32" y="0"/>
                  </a:lnTo>
                  <a:cubicBezTo>
                    <a:pt x="0" y="0"/>
                    <a:pt x="0" y="0"/>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333184c30d_0_376"/>
            <p:cNvSpPr/>
            <p:nvPr/>
          </p:nvSpPr>
          <p:spPr>
            <a:xfrm>
              <a:off x="1168849" y="3490165"/>
              <a:ext cx="5104" cy="32"/>
            </a:xfrm>
            <a:custGeom>
              <a:rect b="b" l="l" r="r" t="t"/>
              <a:pathLst>
                <a:path extrusionOk="0" h="1" w="159">
                  <a:moveTo>
                    <a:pt x="159" y="0"/>
                  </a:moveTo>
                  <a:lnTo>
                    <a:pt x="159" y="0"/>
                  </a:lnTo>
                  <a:lnTo>
                    <a:pt x="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333184c30d_0_376"/>
            <p:cNvSpPr/>
            <p:nvPr/>
          </p:nvSpPr>
          <p:spPr>
            <a:xfrm>
              <a:off x="1164772" y="3497260"/>
              <a:ext cx="1059" cy="1059"/>
            </a:xfrm>
            <a:custGeom>
              <a:rect b="b" l="l" r="r" t="t"/>
              <a:pathLst>
                <a:path extrusionOk="0" h="33" w="33">
                  <a:moveTo>
                    <a:pt x="32" y="1"/>
                  </a:moveTo>
                  <a:lnTo>
                    <a:pt x="1" y="33"/>
                  </a:lnTo>
                  <a:cubicBezTo>
                    <a:pt x="32" y="33"/>
                    <a:pt x="32" y="1"/>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333184c30d_0_376"/>
            <p:cNvSpPr/>
            <p:nvPr/>
          </p:nvSpPr>
          <p:spPr>
            <a:xfrm>
              <a:off x="1136329" y="3539988"/>
              <a:ext cx="6132" cy="1027"/>
            </a:xfrm>
            <a:custGeom>
              <a:rect b="b" l="l" r="r" t="t"/>
              <a:pathLst>
                <a:path extrusionOk="0" h="32" w="191">
                  <a:moveTo>
                    <a:pt x="190" y="0"/>
                  </a:moveTo>
                  <a:cubicBezTo>
                    <a:pt x="127" y="0"/>
                    <a:pt x="63" y="32"/>
                    <a:pt x="0" y="32"/>
                  </a:cubicBezTo>
                  <a:cubicBezTo>
                    <a:pt x="63" y="32"/>
                    <a:pt x="127" y="0"/>
                    <a:pt x="19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333184c30d_0_376"/>
            <p:cNvSpPr/>
            <p:nvPr/>
          </p:nvSpPr>
          <p:spPr>
            <a:xfrm>
              <a:off x="1150550" y="3527789"/>
              <a:ext cx="7159" cy="9181"/>
            </a:xfrm>
            <a:custGeom>
              <a:rect b="b" l="l" r="r" t="t"/>
              <a:pathLst>
                <a:path extrusionOk="0" h="286" w="223">
                  <a:moveTo>
                    <a:pt x="0" y="285"/>
                  </a:moveTo>
                  <a:cubicBezTo>
                    <a:pt x="95" y="222"/>
                    <a:pt x="190" y="127"/>
                    <a:pt x="222" y="0"/>
                  </a:cubicBezTo>
                  <a:cubicBezTo>
                    <a:pt x="190" y="127"/>
                    <a:pt x="95" y="222"/>
                    <a:pt x="0" y="28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333184c30d_0_376"/>
            <p:cNvSpPr/>
            <p:nvPr/>
          </p:nvSpPr>
          <p:spPr>
            <a:xfrm>
              <a:off x="1114949" y="3526762"/>
              <a:ext cx="21412" cy="14254"/>
            </a:xfrm>
            <a:custGeom>
              <a:rect b="b" l="l" r="r" t="t"/>
              <a:pathLst>
                <a:path extrusionOk="0" h="444" w="667">
                  <a:moveTo>
                    <a:pt x="1" y="0"/>
                  </a:moveTo>
                  <a:lnTo>
                    <a:pt x="1" y="0"/>
                  </a:lnTo>
                  <a:cubicBezTo>
                    <a:pt x="64" y="254"/>
                    <a:pt x="349" y="444"/>
                    <a:pt x="666" y="444"/>
                  </a:cubicBezTo>
                  <a:lnTo>
                    <a:pt x="666" y="32"/>
                  </a:lnTo>
                  <a:lnTo>
                    <a:pt x="96" y="32"/>
                  </a:lnTo>
                  <a:cubicBezTo>
                    <a:pt x="64" y="32"/>
                    <a:pt x="33" y="32"/>
                    <a:pt x="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333184c30d_0_376"/>
            <p:cNvSpPr/>
            <p:nvPr/>
          </p:nvSpPr>
          <p:spPr>
            <a:xfrm>
              <a:off x="1144451" y="3536939"/>
              <a:ext cx="5104" cy="3082"/>
            </a:xfrm>
            <a:custGeom>
              <a:rect b="b" l="l" r="r" t="t"/>
              <a:pathLst>
                <a:path extrusionOk="0" h="96" w="159">
                  <a:moveTo>
                    <a:pt x="159" y="0"/>
                  </a:moveTo>
                  <a:cubicBezTo>
                    <a:pt x="95" y="32"/>
                    <a:pt x="32" y="63"/>
                    <a:pt x="0" y="95"/>
                  </a:cubicBezTo>
                  <a:cubicBezTo>
                    <a:pt x="32" y="63"/>
                    <a:pt x="95" y="32"/>
                    <a:pt x="159"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333184c30d_0_376"/>
            <p:cNvSpPr/>
            <p:nvPr/>
          </p:nvSpPr>
          <p:spPr>
            <a:xfrm>
              <a:off x="1164772" y="3501337"/>
              <a:ext cx="1059" cy="2055"/>
            </a:xfrm>
            <a:custGeom>
              <a:rect b="b" l="l" r="r" t="t"/>
              <a:pathLst>
                <a:path extrusionOk="0" h="64" w="33">
                  <a:moveTo>
                    <a:pt x="1" y="1"/>
                  </a:moveTo>
                  <a:cubicBezTo>
                    <a:pt x="32" y="32"/>
                    <a:pt x="32" y="32"/>
                    <a:pt x="32" y="64"/>
                  </a:cubicBezTo>
                  <a:cubicBezTo>
                    <a:pt x="32" y="32"/>
                    <a:pt x="32" y="32"/>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333184c30d_0_376"/>
            <p:cNvSpPr/>
            <p:nvPr/>
          </p:nvSpPr>
          <p:spPr>
            <a:xfrm>
              <a:off x="1164772" y="3510486"/>
              <a:ext cx="1059" cy="1059"/>
            </a:xfrm>
            <a:custGeom>
              <a:rect b="b" l="l" r="r" t="t"/>
              <a:pathLst>
                <a:path extrusionOk="0" h="33" w="33">
                  <a:moveTo>
                    <a:pt x="32" y="1"/>
                  </a:moveTo>
                  <a:cubicBezTo>
                    <a:pt x="32" y="32"/>
                    <a:pt x="32" y="32"/>
                    <a:pt x="1" y="32"/>
                  </a:cubicBezTo>
                  <a:cubicBezTo>
                    <a:pt x="32" y="32"/>
                    <a:pt x="32" y="32"/>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333184c30d_0_376"/>
            <p:cNvSpPr/>
            <p:nvPr/>
          </p:nvSpPr>
          <p:spPr>
            <a:xfrm>
              <a:off x="1165799" y="3521690"/>
              <a:ext cx="32" cy="2055"/>
            </a:xfrm>
            <a:custGeom>
              <a:rect b="b" l="l" r="r" t="t"/>
              <a:pathLst>
                <a:path extrusionOk="0" h="64" w="1">
                  <a:moveTo>
                    <a:pt x="0" y="0"/>
                  </a:moveTo>
                  <a:lnTo>
                    <a:pt x="0" y="63"/>
                  </a:lnTo>
                  <a:cubicBezTo>
                    <a:pt x="0" y="32"/>
                    <a:pt x="0" y="32"/>
                    <a:pt x="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333184c30d_0_376"/>
            <p:cNvSpPr/>
            <p:nvPr/>
          </p:nvSpPr>
          <p:spPr>
            <a:xfrm>
              <a:off x="1164772" y="3514563"/>
              <a:ext cx="1059" cy="1059"/>
            </a:xfrm>
            <a:custGeom>
              <a:rect b="b" l="l" r="r" t="t"/>
              <a:pathLst>
                <a:path extrusionOk="0" h="33" w="33">
                  <a:moveTo>
                    <a:pt x="1" y="0"/>
                  </a:moveTo>
                  <a:cubicBezTo>
                    <a:pt x="32" y="0"/>
                    <a:pt x="32" y="32"/>
                    <a:pt x="32" y="32"/>
                  </a:cubicBezTo>
                  <a:cubicBezTo>
                    <a:pt x="32" y="0"/>
                    <a:pt x="32" y="0"/>
                    <a:pt x="1"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333184c30d_0_376"/>
            <p:cNvSpPr/>
            <p:nvPr/>
          </p:nvSpPr>
          <p:spPr>
            <a:xfrm>
              <a:off x="1161722" y="3524740"/>
              <a:ext cx="2087" cy="1027"/>
            </a:xfrm>
            <a:custGeom>
              <a:rect b="b" l="l" r="r" t="t"/>
              <a:pathLst>
                <a:path extrusionOk="0" h="32" w="65">
                  <a:moveTo>
                    <a:pt x="64" y="0"/>
                  </a:moveTo>
                  <a:lnTo>
                    <a:pt x="64" y="0"/>
                  </a:lnTo>
                  <a:cubicBezTo>
                    <a:pt x="32" y="32"/>
                    <a:pt x="32" y="32"/>
                    <a:pt x="1" y="32"/>
                  </a:cubicBezTo>
                  <a:cubicBezTo>
                    <a:pt x="32" y="32"/>
                    <a:pt x="64" y="32"/>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333184c30d_0_376"/>
            <p:cNvSpPr/>
            <p:nvPr/>
          </p:nvSpPr>
          <p:spPr>
            <a:xfrm>
              <a:off x="1158672" y="3526762"/>
              <a:ext cx="2087" cy="1059"/>
            </a:xfrm>
            <a:custGeom>
              <a:rect b="b" l="l" r="r" t="t"/>
              <a:pathLst>
                <a:path extrusionOk="0" h="33" w="65">
                  <a:moveTo>
                    <a:pt x="64" y="0"/>
                  </a:moveTo>
                  <a:cubicBezTo>
                    <a:pt x="32" y="0"/>
                    <a:pt x="1" y="0"/>
                    <a:pt x="1" y="32"/>
                  </a:cubicBezTo>
                  <a:cubicBezTo>
                    <a:pt x="1" y="0"/>
                    <a:pt x="32" y="0"/>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333184c30d_0_376"/>
            <p:cNvSpPr/>
            <p:nvPr/>
          </p:nvSpPr>
          <p:spPr>
            <a:xfrm>
              <a:off x="1158672" y="3526762"/>
              <a:ext cx="2087" cy="1059"/>
            </a:xfrm>
            <a:custGeom>
              <a:rect b="b" l="l" r="r" t="t"/>
              <a:pathLst>
                <a:path extrusionOk="0" h="33" w="65">
                  <a:moveTo>
                    <a:pt x="1" y="32"/>
                  </a:moveTo>
                  <a:lnTo>
                    <a:pt x="1" y="32"/>
                  </a:lnTo>
                  <a:cubicBezTo>
                    <a:pt x="1" y="32"/>
                    <a:pt x="32" y="0"/>
                    <a:pt x="64" y="0"/>
                  </a:cubicBezTo>
                  <a:lnTo>
                    <a:pt x="64" y="0"/>
                  </a:lnTo>
                  <a:cubicBezTo>
                    <a:pt x="32" y="0"/>
                    <a:pt x="1" y="32"/>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333184c30d_0_376"/>
            <p:cNvSpPr/>
            <p:nvPr/>
          </p:nvSpPr>
          <p:spPr>
            <a:xfrm>
              <a:off x="1105799" y="3483038"/>
              <a:ext cx="37656" cy="44783"/>
            </a:xfrm>
            <a:custGeom>
              <a:rect b="b" l="l" r="r" t="t"/>
              <a:pathLst>
                <a:path extrusionOk="0" h="1395" w="1173">
                  <a:moveTo>
                    <a:pt x="381" y="1"/>
                  </a:moveTo>
                  <a:cubicBezTo>
                    <a:pt x="159" y="1"/>
                    <a:pt x="1" y="127"/>
                    <a:pt x="1" y="317"/>
                  </a:cubicBezTo>
                  <a:cubicBezTo>
                    <a:pt x="1" y="381"/>
                    <a:pt x="33" y="476"/>
                    <a:pt x="96" y="507"/>
                  </a:cubicBezTo>
                  <a:cubicBezTo>
                    <a:pt x="33" y="571"/>
                    <a:pt x="1" y="634"/>
                    <a:pt x="1" y="729"/>
                  </a:cubicBezTo>
                  <a:cubicBezTo>
                    <a:pt x="1" y="792"/>
                    <a:pt x="33" y="887"/>
                    <a:pt x="96" y="919"/>
                  </a:cubicBezTo>
                  <a:cubicBezTo>
                    <a:pt x="33" y="982"/>
                    <a:pt x="1" y="1046"/>
                    <a:pt x="1" y="1109"/>
                  </a:cubicBezTo>
                  <a:cubicBezTo>
                    <a:pt x="1" y="1236"/>
                    <a:pt x="128" y="1331"/>
                    <a:pt x="286" y="1362"/>
                  </a:cubicBezTo>
                  <a:cubicBezTo>
                    <a:pt x="318" y="1394"/>
                    <a:pt x="349" y="1394"/>
                    <a:pt x="381" y="1394"/>
                  </a:cubicBezTo>
                  <a:lnTo>
                    <a:pt x="983" y="1394"/>
                  </a:lnTo>
                  <a:lnTo>
                    <a:pt x="1046" y="1046"/>
                  </a:lnTo>
                  <a:lnTo>
                    <a:pt x="1014" y="824"/>
                  </a:lnTo>
                  <a:lnTo>
                    <a:pt x="1173" y="602"/>
                  </a:lnTo>
                  <a:lnTo>
                    <a:pt x="1109" y="602"/>
                  </a:lnTo>
                  <a:lnTo>
                    <a:pt x="1046" y="412"/>
                  </a:lnTo>
                  <a:lnTo>
                    <a:pt x="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333184c30d_0_376"/>
            <p:cNvSpPr/>
            <p:nvPr/>
          </p:nvSpPr>
          <p:spPr>
            <a:xfrm>
              <a:off x="1149523" y="3536939"/>
              <a:ext cx="1059" cy="32"/>
            </a:xfrm>
            <a:custGeom>
              <a:rect b="b" l="l" r="r" t="t"/>
              <a:pathLst>
                <a:path extrusionOk="0" h="1" w="33">
                  <a:moveTo>
                    <a:pt x="1" y="0"/>
                  </a:moveTo>
                  <a:lnTo>
                    <a:pt x="1" y="0"/>
                  </a:lnTo>
                  <a:cubicBezTo>
                    <a:pt x="1" y="0"/>
                    <a:pt x="1" y="0"/>
                    <a:pt x="32" y="0"/>
                  </a:cubicBezTo>
                  <a:lnTo>
                    <a:pt x="32" y="0"/>
                  </a:lnTo>
                  <a:cubicBezTo>
                    <a:pt x="1" y="0"/>
                    <a:pt x="1" y="0"/>
                    <a:pt x="1"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333184c30d_0_376"/>
            <p:cNvSpPr/>
            <p:nvPr/>
          </p:nvSpPr>
          <p:spPr>
            <a:xfrm>
              <a:off x="1163777" y="3498287"/>
              <a:ext cx="1027" cy="2055"/>
            </a:xfrm>
            <a:custGeom>
              <a:rect b="b" l="l" r="r" t="t"/>
              <a:pathLst>
                <a:path extrusionOk="0" h="64" w="32">
                  <a:moveTo>
                    <a:pt x="32" y="1"/>
                  </a:moveTo>
                  <a:cubicBezTo>
                    <a:pt x="32" y="32"/>
                    <a:pt x="32" y="32"/>
                    <a:pt x="0" y="64"/>
                  </a:cubicBezTo>
                  <a:cubicBezTo>
                    <a:pt x="32" y="32"/>
                    <a:pt x="32" y="32"/>
                    <a:pt x="32" y="32"/>
                  </a:cubicBezTo>
                  <a:lnTo>
                    <a:pt x="32"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333184c30d_0_376"/>
            <p:cNvSpPr/>
            <p:nvPr/>
          </p:nvSpPr>
          <p:spPr>
            <a:xfrm>
              <a:off x="1136329" y="3540983"/>
              <a:ext cx="32" cy="32"/>
            </a:xfrm>
            <a:custGeom>
              <a:rect b="b" l="l" r="r" t="t"/>
              <a:pathLst>
                <a:path extrusionOk="0" h="1" w="1">
                  <a:moveTo>
                    <a:pt x="0" y="1"/>
                  </a:move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333184c30d_0_376"/>
            <p:cNvSpPr/>
            <p:nvPr/>
          </p:nvSpPr>
          <p:spPr>
            <a:xfrm>
              <a:off x="1142428" y="3539988"/>
              <a:ext cx="1027" cy="32"/>
            </a:xfrm>
            <a:custGeom>
              <a:rect b="b" l="l" r="r" t="t"/>
              <a:pathLst>
                <a:path extrusionOk="0" h="1" w="32">
                  <a:moveTo>
                    <a:pt x="0" y="0"/>
                  </a:moveTo>
                  <a:lnTo>
                    <a:pt x="0" y="0"/>
                  </a:lnTo>
                  <a:cubicBezTo>
                    <a:pt x="32" y="0"/>
                    <a:pt x="32" y="0"/>
                    <a:pt x="32" y="0"/>
                  </a:cubicBezTo>
                  <a:lnTo>
                    <a:pt x="32" y="0"/>
                  </a:lnTo>
                  <a:cubicBezTo>
                    <a:pt x="32" y="0"/>
                    <a:pt x="32"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333184c30d_0_376"/>
            <p:cNvSpPr/>
            <p:nvPr/>
          </p:nvSpPr>
          <p:spPr>
            <a:xfrm>
              <a:off x="1157677" y="3527789"/>
              <a:ext cx="32" cy="32"/>
            </a:xfrm>
            <a:custGeom>
              <a:rect b="b" l="l" r="r" t="t"/>
              <a:pathLst>
                <a:path extrusionOk="0" h="1" w="1">
                  <a:moveTo>
                    <a:pt x="0" y="0"/>
                  </a:moveTo>
                  <a:lnTo>
                    <a:pt x="0" y="0"/>
                  </a:lnTo>
                  <a:cubicBezTo>
                    <a:pt x="0" y="0"/>
                    <a:pt x="0" y="0"/>
                    <a:pt x="0" y="0"/>
                  </a:cubicBezTo>
                  <a:lnTo>
                    <a:pt x="0" y="0"/>
                  </a:lnTo>
                  <a:cubicBezTo>
                    <a:pt x="0" y="0"/>
                    <a:pt x="0"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333184c30d_0_376"/>
            <p:cNvSpPr/>
            <p:nvPr/>
          </p:nvSpPr>
          <p:spPr>
            <a:xfrm>
              <a:off x="1165799" y="3518640"/>
              <a:ext cx="1059" cy="3082"/>
            </a:xfrm>
            <a:custGeom>
              <a:rect b="b" l="l" r="r" t="t"/>
              <a:pathLst>
                <a:path extrusionOk="0" h="96" w="33">
                  <a:moveTo>
                    <a:pt x="32" y="0"/>
                  </a:moveTo>
                  <a:cubicBezTo>
                    <a:pt x="32" y="32"/>
                    <a:pt x="32" y="95"/>
                    <a:pt x="0" y="95"/>
                  </a:cubicBezTo>
                  <a:cubicBezTo>
                    <a:pt x="32" y="95"/>
                    <a:pt x="32" y="63"/>
                    <a:pt x="32" y="32"/>
                  </a:cubicBezTo>
                  <a:lnTo>
                    <a:pt x="32"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333184c30d_0_376"/>
            <p:cNvSpPr/>
            <p:nvPr/>
          </p:nvSpPr>
          <p:spPr>
            <a:xfrm>
              <a:off x="1165799" y="3503391"/>
              <a:ext cx="1059" cy="3050"/>
            </a:xfrm>
            <a:custGeom>
              <a:rect b="b" l="l" r="r" t="t"/>
              <a:pathLst>
                <a:path extrusionOk="0" h="95" w="33">
                  <a:moveTo>
                    <a:pt x="32" y="95"/>
                  </a:moveTo>
                  <a:cubicBezTo>
                    <a:pt x="32" y="63"/>
                    <a:pt x="32" y="32"/>
                    <a:pt x="0" y="0"/>
                  </a:cubicBezTo>
                  <a:lnTo>
                    <a:pt x="0" y="0"/>
                  </a:ln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3333184c30d_0_376"/>
            <p:cNvSpPr/>
            <p:nvPr/>
          </p:nvSpPr>
          <p:spPr>
            <a:xfrm>
              <a:off x="1136329" y="3472862"/>
              <a:ext cx="32" cy="10209"/>
            </a:xfrm>
            <a:custGeom>
              <a:rect b="b" l="l" r="r" t="t"/>
              <a:pathLst>
                <a:path extrusionOk="0" h="318" w="1">
                  <a:moveTo>
                    <a:pt x="0" y="1"/>
                  </a:moveTo>
                  <a:lnTo>
                    <a:pt x="0" y="1"/>
                  </a:lnTo>
                  <a:lnTo>
                    <a:pt x="0" y="318"/>
                  </a:lnTo>
                  <a:lnTo>
                    <a:pt x="0" y="318"/>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333184c30d_0_376"/>
            <p:cNvSpPr/>
            <p:nvPr/>
          </p:nvSpPr>
          <p:spPr>
            <a:xfrm>
              <a:off x="1165799" y="3515590"/>
              <a:ext cx="1059" cy="3082"/>
            </a:xfrm>
            <a:custGeom>
              <a:rect b="b" l="l" r="r" t="t"/>
              <a:pathLst>
                <a:path extrusionOk="0" h="96" w="33">
                  <a:moveTo>
                    <a:pt x="32" y="95"/>
                  </a:moveTo>
                  <a:cubicBezTo>
                    <a:pt x="32" y="95"/>
                    <a:pt x="32" y="95"/>
                    <a:pt x="32" y="95"/>
                  </a:cubicBezTo>
                  <a:cubicBezTo>
                    <a:pt x="32" y="63"/>
                    <a:pt x="32" y="32"/>
                    <a:pt x="0" y="0"/>
                  </a:cubicBezTo>
                  <a:lnTo>
                    <a:pt x="0" y="0"/>
                  </a:ln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333184c30d_0_376"/>
            <p:cNvSpPr/>
            <p:nvPr/>
          </p:nvSpPr>
          <p:spPr>
            <a:xfrm>
              <a:off x="1163777" y="3523712"/>
              <a:ext cx="1027" cy="1059"/>
            </a:xfrm>
            <a:custGeom>
              <a:rect b="b" l="l" r="r" t="t"/>
              <a:pathLst>
                <a:path extrusionOk="0" h="33" w="32">
                  <a:moveTo>
                    <a:pt x="0" y="32"/>
                  </a:moveTo>
                  <a:cubicBezTo>
                    <a:pt x="0" y="32"/>
                    <a:pt x="0" y="32"/>
                    <a:pt x="0" y="32"/>
                  </a:cubicBezTo>
                  <a:cubicBezTo>
                    <a:pt x="32" y="32"/>
                    <a:pt x="32" y="0"/>
                    <a:pt x="32" y="0"/>
                  </a:cubicBezTo>
                  <a:lnTo>
                    <a:pt x="32" y="0"/>
                  </a:lnTo>
                  <a:cubicBezTo>
                    <a:pt x="32" y="0"/>
                    <a:pt x="32"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333184c30d_0_376"/>
            <p:cNvSpPr/>
            <p:nvPr/>
          </p:nvSpPr>
          <p:spPr>
            <a:xfrm>
              <a:off x="1165799" y="3506441"/>
              <a:ext cx="1059" cy="4077"/>
            </a:xfrm>
            <a:custGeom>
              <a:rect b="b" l="l" r="r" t="t"/>
              <a:pathLst>
                <a:path extrusionOk="0" h="127" w="33">
                  <a:moveTo>
                    <a:pt x="0" y="127"/>
                  </a:moveTo>
                  <a:cubicBezTo>
                    <a:pt x="32" y="95"/>
                    <a:pt x="32" y="63"/>
                    <a:pt x="32" y="0"/>
                  </a:cubicBezTo>
                  <a:cubicBezTo>
                    <a:pt x="32" y="63"/>
                    <a:pt x="32" y="95"/>
                    <a:pt x="0" y="127"/>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333184c30d_0_376"/>
            <p:cNvSpPr/>
            <p:nvPr/>
          </p:nvSpPr>
          <p:spPr>
            <a:xfrm>
              <a:off x="1165799" y="3493215"/>
              <a:ext cx="1059" cy="4077"/>
            </a:xfrm>
            <a:custGeom>
              <a:rect b="b" l="l" r="r" t="t"/>
              <a:pathLst>
                <a:path extrusionOk="0" h="127" w="33">
                  <a:moveTo>
                    <a:pt x="32" y="0"/>
                  </a:moveTo>
                  <a:cubicBezTo>
                    <a:pt x="32" y="64"/>
                    <a:pt x="32" y="95"/>
                    <a:pt x="0" y="127"/>
                  </a:cubicBezTo>
                  <a:cubicBezTo>
                    <a:pt x="32" y="95"/>
                    <a:pt x="32" y="64"/>
                    <a:pt x="32" y="32"/>
                  </a:cubicBezTo>
                  <a:cubicBezTo>
                    <a:pt x="32" y="32"/>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33184c30d_0_376"/>
            <p:cNvSpPr/>
            <p:nvPr/>
          </p:nvSpPr>
          <p:spPr>
            <a:xfrm>
              <a:off x="1163777" y="3513536"/>
              <a:ext cx="1027" cy="1059"/>
            </a:xfrm>
            <a:custGeom>
              <a:rect b="b" l="l" r="r" t="t"/>
              <a:pathLst>
                <a:path extrusionOk="0" h="33" w="32">
                  <a:moveTo>
                    <a:pt x="0" y="1"/>
                  </a:moveTo>
                  <a:cubicBezTo>
                    <a:pt x="32" y="1"/>
                    <a:pt x="32" y="1"/>
                    <a:pt x="32" y="32"/>
                  </a:cubicBezTo>
                  <a:cubicBezTo>
                    <a:pt x="32" y="32"/>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333184c30d_0_376"/>
            <p:cNvSpPr/>
            <p:nvPr/>
          </p:nvSpPr>
          <p:spPr>
            <a:xfrm>
              <a:off x="1166826" y="3472862"/>
              <a:ext cx="7127" cy="17335"/>
            </a:xfrm>
            <a:custGeom>
              <a:rect b="b" l="l" r="r" t="t"/>
              <a:pathLst>
                <a:path extrusionOk="0" h="540" w="222">
                  <a:moveTo>
                    <a:pt x="222" y="1"/>
                  </a:moveTo>
                  <a:lnTo>
                    <a:pt x="222" y="539"/>
                  </a:lnTo>
                  <a:lnTo>
                    <a:pt x="222" y="539"/>
                  </a:lnTo>
                  <a:lnTo>
                    <a:pt x="222" y="1"/>
                  </a:ln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333184c30d_0_376"/>
            <p:cNvSpPr/>
            <p:nvPr/>
          </p:nvSpPr>
          <p:spPr>
            <a:xfrm>
              <a:off x="1161722" y="3525735"/>
              <a:ext cx="32" cy="1059"/>
            </a:xfrm>
            <a:custGeom>
              <a:rect b="b" l="l" r="r" t="t"/>
              <a:pathLst>
                <a:path extrusionOk="0" h="33" w="1">
                  <a:moveTo>
                    <a:pt x="1" y="32"/>
                  </a:moveTo>
                  <a:cubicBezTo>
                    <a:pt x="1" y="32"/>
                    <a:pt x="1" y="1"/>
                    <a:pt x="1" y="1"/>
                  </a:cubicBezTo>
                  <a:lnTo>
                    <a:pt x="1" y="1"/>
                  </a:lnTo>
                  <a:cubicBezTo>
                    <a:pt x="1" y="1"/>
                    <a:pt x="1" y="32"/>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333184c30d_0_376"/>
            <p:cNvSpPr/>
            <p:nvPr/>
          </p:nvSpPr>
          <p:spPr>
            <a:xfrm>
              <a:off x="1166826" y="3490165"/>
              <a:ext cx="2055" cy="3082"/>
            </a:xfrm>
            <a:custGeom>
              <a:rect b="b" l="l" r="r" t="t"/>
              <a:pathLst>
                <a:path extrusionOk="0" h="96" w="64">
                  <a:moveTo>
                    <a:pt x="0" y="95"/>
                  </a:moveTo>
                  <a:cubicBezTo>
                    <a:pt x="0" y="95"/>
                    <a:pt x="0" y="95"/>
                    <a:pt x="0" y="95"/>
                  </a:cubicBezTo>
                  <a:cubicBezTo>
                    <a:pt x="0" y="64"/>
                    <a:pt x="0" y="32"/>
                    <a:pt x="0" y="0"/>
                  </a:cubicBezTo>
                  <a:lnTo>
                    <a:pt x="63" y="0"/>
                  </a:lnTo>
                  <a:lnTo>
                    <a:pt x="0" y="0"/>
                  </a:lnTo>
                  <a:cubicBezTo>
                    <a:pt x="0" y="32"/>
                    <a:pt x="0" y="64"/>
                    <a:pt x="0"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333184c30d_0_376"/>
            <p:cNvSpPr/>
            <p:nvPr/>
          </p:nvSpPr>
          <p:spPr>
            <a:xfrm>
              <a:off x="1165799" y="3515590"/>
              <a:ext cx="1059" cy="3082"/>
            </a:xfrm>
            <a:custGeom>
              <a:rect b="b" l="l" r="r" t="t"/>
              <a:pathLst>
                <a:path extrusionOk="0" h="96" w="33">
                  <a:moveTo>
                    <a:pt x="0" y="0"/>
                  </a:moveTo>
                  <a:cubicBezTo>
                    <a:pt x="32" y="32"/>
                    <a:pt x="32" y="63"/>
                    <a:pt x="32" y="95"/>
                  </a:cubicBezTo>
                  <a:cubicBezTo>
                    <a:pt x="32" y="63"/>
                    <a:pt x="32" y="32"/>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333184c30d_0_376"/>
            <p:cNvSpPr/>
            <p:nvPr/>
          </p:nvSpPr>
          <p:spPr>
            <a:xfrm>
              <a:off x="1165799" y="3515590"/>
              <a:ext cx="1059" cy="3082"/>
            </a:xfrm>
            <a:custGeom>
              <a:rect b="b" l="l" r="r" t="t"/>
              <a:pathLst>
                <a:path extrusionOk="0" h="96" w="33">
                  <a:moveTo>
                    <a:pt x="0" y="0"/>
                  </a:moveTo>
                  <a:cubicBezTo>
                    <a:pt x="32" y="32"/>
                    <a:pt x="32" y="63"/>
                    <a:pt x="32" y="95"/>
                  </a:cubicBezTo>
                  <a:cubicBezTo>
                    <a:pt x="32" y="63"/>
                    <a:pt x="32" y="32"/>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333184c30d_0_376"/>
            <p:cNvSpPr/>
            <p:nvPr/>
          </p:nvSpPr>
          <p:spPr>
            <a:xfrm>
              <a:off x="1149523" y="3536939"/>
              <a:ext cx="1059" cy="32"/>
            </a:xfrm>
            <a:custGeom>
              <a:rect b="b" l="l" r="r" t="t"/>
              <a:pathLst>
                <a:path extrusionOk="0" h="1" w="33">
                  <a:moveTo>
                    <a:pt x="32" y="0"/>
                  </a:moveTo>
                  <a:cubicBezTo>
                    <a:pt x="1" y="0"/>
                    <a:pt x="1" y="0"/>
                    <a:pt x="1" y="0"/>
                  </a:cubicBezTo>
                  <a:cubicBezTo>
                    <a:pt x="1" y="0"/>
                    <a:pt x="1"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333184c30d_0_376"/>
            <p:cNvSpPr/>
            <p:nvPr/>
          </p:nvSpPr>
          <p:spPr>
            <a:xfrm>
              <a:off x="1149523" y="3536939"/>
              <a:ext cx="1059" cy="32"/>
            </a:xfrm>
            <a:custGeom>
              <a:rect b="b" l="l" r="r" t="t"/>
              <a:pathLst>
                <a:path extrusionOk="0" h="1" w="33">
                  <a:moveTo>
                    <a:pt x="32" y="0"/>
                  </a:moveTo>
                  <a:cubicBezTo>
                    <a:pt x="1" y="0"/>
                    <a:pt x="1" y="0"/>
                    <a:pt x="1" y="0"/>
                  </a:cubicBezTo>
                  <a:cubicBezTo>
                    <a:pt x="1" y="0"/>
                    <a:pt x="1"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3333184c30d_0_376"/>
            <p:cNvSpPr/>
            <p:nvPr/>
          </p:nvSpPr>
          <p:spPr>
            <a:xfrm>
              <a:off x="1165799" y="3519635"/>
              <a:ext cx="1059" cy="3082"/>
            </a:xfrm>
            <a:custGeom>
              <a:rect b="b" l="l" r="r" t="t"/>
              <a:pathLst>
                <a:path extrusionOk="0" h="96" w="33">
                  <a:moveTo>
                    <a:pt x="32" y="1"/>
                  </a:moveTo>
                  <a:cubicBezTo>
                    <a:pt x="32" y="32"/>
                    <a:pt x="32" y="64"/>
                    <a:pt x="0" y="96"/>
                  </a:cubicBezTo>
                  <a:cubicBezTo>
                    <a:pt x="32" y="64"/>
                    <a:pt x="32" y="32"/>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333184c30d_0_376"/>
            <p:cNvSpPr/>
            <p:nvPr/>
          </p:nvSpPr>
          <p:spPr>
            <a:xfrm>
              <a:off x="1165799" y="3519635"/>
              <a:ext cx="1059" cy="3082"/>
            </a:xfrm>
            <a:custGeom>
              <a:rect b="b" l="l" r="r" t="t"/>
              <a:pathLst>
                <a:path extrusionOk="0" h="96" w="33">
                  <a:moveTo>
                    <a:pt x="32" y="1"/>
                  </a:moveTo>
                  <a:cubicBezTo>
                    <a:pt x="32" y="32"/>
                    <a:pt x="32" y="64"/>
                    <a:pt x="0" y="96"/>
                  </a:cubicBezTo>
                  <a:cubicBezTo>
                    <a:pt x="32" y="64"/>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333184c30d_0_376"/>
            <p:cNvSpPr/>
            <p:nvPr/>
          </p:nvSpPr>
          <p:spPr>
            <a:xfrm>
              <a:off x="1163777" y="3512541"/>
              <a:ext cx="1027" cy="1027"/>
            </a:xfrm>
            <a:custGeom>
              <a:rect b="b" l="l" r="r" t="t"/>
              <a:pathLst>
                <a:path extrusionOk="0" h="32" w="32">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333184c30d_0_376"/>
            <p:cNvSpPr/>
            <p:nvPr/>
          </p:nvSpPr>
          <p:spPr>
            <a:xfrm>
              <a:off x="1163777" y="3512541"/>
              <a:ext cx="1027" cy="1027"/>
            </a:xfrm>
            <a:custGeom>
              <a:rect b="b" l="l" r="r" t="t"/>
              <a:pathLst>
                <a:path extrusionOk="0" h="32" w="32">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333184c30d_0_376"/>
            <p:cNvSpPr/>
            <p:nvPr/>
          </p:nvSpPr>
          <p:spPr>
            <a:xfrm>
              <a:off x="1142428" y="3539988"/>
              <a:ext cx="1027" cy="32"/>
            </a:xfrm>
            <a:custGeom>
              <a:rect b="b" l="l" r="r" t="t"/>
              <a:pathLst>
                <a:path extrusionOk="0" h="1" w="32">
                  <a:moveTo>
                    <a:pt x="32" y="0"/>
                  </a:moveTo>
                  <a:cubicBezTo>
                    <a:pt x="32" y="0"/>
                    <a:pt x="32" y="0"/>
                    <a:pt x="0" y="0"/>
                  </a:cubicBezTo>
                  <a:cubicBezTo>
                    <a:pt x="32" y="0"/>
                    <a:pt x="32"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333184c30d_0_376"/>
            <p:cNvSpPr/>
            <p:nvPr/>
          </p:nvSpPr>
          <p:spPr>
            <a:xfrm>
              <a:off x="1142428" y="3539988"/>
              <a:ext cx="1027" cy="32"/>
            </a:xfrm>
            <a:custGeom>
              <a:rect b="b" l="l" r="r" t="t"/>
              <a:pathLst>
                <a:path extrusionOk="0" h="1" w="32">
                  <a:moveTo>
                    <a:pt x="32" y="0"/>
                  </a:moveTo>
                  <a:cubicBezTo>
                    <a:pt x="32" y="0"/>
                    <a:pt x="32" y="0"/>
                    <a:pt x="0" y="0"/>
                  </a:cubicBezTo>
                  <a:cubicBezTo>
                    <a:pt x="32" y="0"/>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333184c30d_0_376"/>
            <p:cNvSpPr/>
            <p:nvPr/>
          </p:nvSpPr>
          <p:spPr>
            <a:xfrm>
              <a:off x="1163777" y="3499314"/>
              <a:ext cx="1027" cy="2055"/>
            </a:xfrm>
            <a:custGeom>
              <a:rect b="b" l="l" r="r" t="t"/>
              <a:pathLst>
                <a:path extrusionOk="0" h="64" w="32">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333184c30d_0_376"/>
            <p:cNvSpPr/>
            <p:nvPr/>
          </p:nvSpPr>
          <p:spPr>
            <a:xfrm>
              <a:off x="1163777" y="3499314"/>
              <a:ext cx="1027" cy="2055"/>
            </a:xfrm>
            <a:custGeom>
              <a:rect b="b" l="l" r="r" t="t"/>
              <a:pathLst>
                <a:path extrusionOk="0" h="64" w="32">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333184c30d_0_376"/>
            <p:cNvSpPr/>
            <p:nvPr/>
          </p:nvSpPr>
          <p:spPr>
            <a:xfrm>
              <a:off x="1163777" y="3523712"/>
              <a:ext cx="1027" cy="1059"/>
            </a:xfrm>
            <a:custGeom>
              <a:rect b="b" l="l" r="r" t="t"/>
              <a:pathLst>
                <a:path extrusionOk="0" h="33" w="32">
                  <a:moveTo>
                    <a:pt x="32" y="0"/>
                  </a:moveTo>
                  <a:cubicBezTo>
                    <a:pt x="32" y="0"/>
                    <a:pt x="32" y="32"/>
                    <a:pt x="0" y="32"/>
                  </a:cubicBezTo>
                  <a:cubicBezTo>
                    <a:pt x="32" y="32"/>
                    <a:pt x="32"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333184c30d_0_376"/>
            <p:cNvSpPr/>
            <p:nvPr/>
          </p:nvSpPr>
          <p:spPr>
            <a:xfrm>
              <a:off x="1163777" y="3523712"/>
              <a:ext cx="1027" cy="1059"/>
            </a:xfrm>
            <a:custGeom>
              <a:rect b="b" l="l" r="r" t="t"/>
              <a:pathLst>
                <a:path extrusionOk="0" h="33" w="32">
                  <a:moveTo>
                    <a:pt x="32" y="0"/>
                  </a:moveTo>
                  <a:cubicBezTo>
                    <a:pt x="32" y="0"/>
                    <a:pt x="32" y="32"/>
                    <a:pt x="0" y="32"/>
                  </a:cubicBezTo>
                  <a:cubicBezTo>
                    <a:pt x="32" y="32"/>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333184c30d_0_376"/>
            <p:cNvSpPr/>
            <p:nvPr/>
          </p:nvSpPr>
          <p:spPr>
            <a:xfrm>
              <a:off x="1165799" y="3494210"/>
              <a:ext cx="1059" cy="3082"/>
            </a:xfrm>
            <a:custGeom>
              <a:rect b="b" l="l" r="r" t="t"/>
              <a:pathLst>
                <a:path extrusionOk="0" h="96" w="33">
                  <a:moveTo>
                    <a:pt x="32" y="1"/>
                  </a:moveTo>
                  <a:cubicBezTo>
                    <a:pt x="32" y="33"/>
                    <a:pt x="32" y="64"/>
                    <a:pt x="0" y="96"/>
                  </a:cubicBezTo>
                  <a:cubicBezTo>
                    <a:pt x="32" y="64"/>
                    <a:pt x="32" y="33"/>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333184c30d_0_376"/>
            <p:cNvSpPr/>
            <p:nvPr/>
          </p:nvSpPr>
          <p:spPr>
            <a:xfrm>
              <a:off x="1165799" y="3494210"/>
              <a:ext cx="1059" cy="3082"/>
            </a:xfrm>
            <a:custGeom>
              <a:rect b="b" l="l" r="r" t="t"/>
              <a:pathLst>
                <a:path extrusionOk="0" h="96" w="33">
                  <a:moveTo>
                    <a:pt x="32" y="1"/>
                  </a:moveTo>
                  <a:cubicBezTo>
                    <a:pt x="32" y="33"/>
                    <a:pt x="32" y="64"/>
                    <a:pt x="0" y="96"/>
                  </a:cubicBezTo>
                  <a:cubicBezTo>
                    <a:pt x="32" y="64"/>
                    <a:pt x="32" y="33"/>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333184c30d_0_376"/>
            <p:cNvSpPr/>
            <p:nvPr/>
          </p:nvSpPr>
          <p:spPr>
            <a:xfrm>
              <a:off x="1165799" y="3503391"/>
              <a:ext cx="1059" cy="3050"/>
            </a:xfrm>
            <a:custGeom>
              <a:rect b="b" l="l" r="r" t="t"/>
              <a:pathLst>
                <a:path extrusionOk="0" h="95" w="33">
                  <a:moveTo>
                    <a:pt x="32" y="95"/>
                  </a:moveTo>
                  <a:cubicBezTo>
                    <a:pt x="32" y="63"/>
                    <a:pt x="32" y="32"/>
                    <a:pt x="0" y="0"/>
                  </a:cubicBezTo>
                  <a:cubicBezTo>
                    <a:pt x="32" y="32"/>
                    <a:pt x="32" y="63"/>
                    <a:pt x="32" y="95"/>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333184c30d_0_376"/>
            <p:cNvSpPr/>
            <p:nvPr/>
          </p:nvSpPr>
          <p:spPr>
            <a:xfrm>
              <a:off x="1165799" y="3503391"/>
              <a:ext cx="1059" cy="3050"/>
            </a:xfrm>
            <a:custGeom>
              <a:rect b="b" l="l" r="r" t="t"/>
              <a:pathLst>
                <a:path extrusionOk="0" h="95" w="33">
                  <a:moveTo>
                    <a:pt x="32" y="95"/>
                  </a:moveTo>
                  <a:cubicBezTo>
                    <a:pt x="32" y="63"/>
                    <a:pt x="32" y="32"/>
                    <a:pt x="0" y="0"/>
                  </a:cubicBez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333184c30d_0_376"/>
            <p:cNvSpPr/>
            <p:nvPr/>
          </p:nvSpPr>
          <p:spPr>
            <a:xfrm>
              <a:off x="1165799" y="3506441"/>
              <a:ext cx="1059" cy="4077"/>
            </a:xfrm>
            <a:custGeom>
              <a:rect b="b" l="l" r="r" t="t"/>
              <a:pathLst>
                <a:path extrusionOk="0" h="127" w="33">
                  <a:moveTo>
                    <a:pt x="32" y="0"/>
                  </a:moveTo>
                  <a:cubicBezTo>
                    <a:pt x="32" y="63"/>
                    <a:pt x="32" y="95"/>
                    <a:pt x="0" y="127"/>
                  </a:cubicBezTo>
                  <a:cubicBezTo>
                    <a:pt x="32" y="95"/>
                    <a:pt x="32" y="63"/>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333184c30d_0_376"/>
            <p:cNvSpPr/>
            <p:nvPr/>
          </p:nvSpPr>
          <p:spPr>
            <a:xfrm>
              <a:off x="1165799" y="3506441"/>
              <a:ext cx="1059" cy="4077"/>
            </a:xfrm>
            <a:custGeom>
              <a:rect b="b" l="l" r="r" t="t"/>
              <a:pathLst>
                <a:path extrusionOk="0" h="127" w="33">
                  <a:moveTo>
                    <a:pt x="32" y="0"/>
                  </a:moveTo>
                  <a:cubicBezTo>
                    <a:pt x="32" y="63"/>
                    <a:pt x="32" y="95"/>
                    <a:pt x="0" y="127"/>
                  </a:cubicBezTo>
                  <a:cubicBezTo>
                    <a:pt x="32" y="95"/>
                    <a:pt x="32" y="63"/>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333184c30d_0_376"/>
            <p:cNvSpPr/>
            <p:nvPr/>
          </p:nvSpPr>
          <p:spPr>
            <a:xfrm>
              <a:off x="1157677" y="3527789"/>
              <a:ext cx="1027" cy="32"/>
            </a:xfrm>
            <a:custGeom>
              <a:rect b="b" l="l" r="r" t="t"/>
              <a:pathLst>
                <a:path extrusionOk="0" h="1" w="32">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333184c30d_0_376"/>
            <p:cNvSpPr/>
            <p:nvPr/>
          </p:nvSpPr>
          <p:spPr>
            <a:xfrm>
              <a:off x="1157677" y="3527789"/>
              <a:ext cx="1027" cy="32"/>
            </a:xfrm>
            <a:custGeom>
              <a:rect b="b" l="l" r="r" t="t"/>
              <a:pathLst>
                <a:path extrusionOk="0" h="1" w="32">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333184c30d_0_376"/>
            <p:cNvSpPr/>
            <p:nvPr/>
          </p:nvSpPr>
          <p:spPr>
            <a:xfrm>
              <a:off x="1136329" y="3472862"/>
              <a:ext cx="37624" cy="20385"/>
            </a:xfrm>
            <a:custGeom>
              <a:rect b="b" l="l" r="r" t="t"/>
              <a:pathLst>
                <a:path extrusionOk="0" h="635" w="1172">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333184c30d_0_376"/>
            <p:cNvSpPr/>
            <p:nvPr/>
          </p:nvSpPr>
          <p:spPr>
            <a:xfrm>
              <a:off x="1136329" y="3472862"/>
              <a:ext cx="37624" cy="20385"/>
            </a:xfrm>
            <a:custGeom>
              <a:rect b="b" l="l" r="r" t="t"/>
              <a:pathLst>
                <a:path extrusionOk="0" h="635" w="1172">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333184c30d_0_376"/>
            <p:cNvSpPr/>
            <p:nvPr/>
          </p:nvSpPr>
          <p:spPr>
            <a:xfrm>
              <a:off x="1136329" y="3540983"/>
              <a:ext cx="32" cy="32"/>
            </a:xfrm>
            <a:custGeom>
              <a:rect b="b" l="l" r="r" t="t"/>
              <a:pathLst>
                <a:path extrusionOk="0" h="1" w="1">
                  <a:moveTo>
                    <a:pt x="0" y="1"/>
                  </a:move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333184c30d_0_376"/>
            <p:cNvSpPr/>
            <p:nvPr/>
          </p:nvSpPr>
          <p:spPr>
            <a:xfrm>
              <a:off x="1136329" y="3540983"/>
              <a:ext cx="32" cy="32"/>
            </a:xfrm>
            <a:custGeom>
              <a:rect b="b" l="l" r="r" t="t"/>
              <a:pathLst>
                <a:path extrusionOk="0" h="1" w="1">
                  <a:moveTo>
                    <a:pt x="0" y="1"/>
                  </a:move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333184c30d_0_376"/>
            <p:cNvSpPr/>
            <p:nvPr/>
          </p:nvSpPr>
          <p:spPr>
            <a:xfrm>
              <a:off x="1160727" y="3525735"/>
              <a:ext cx="1027" cy="1059"/>
            </a:xfrm>
            <a:custGeom>
              <a:rect b="b" l="l" r="r" t="t"/>
              <a:pathLst>
                <a:path extrusionOk="0" h="33" w="32">
                  <a:moveTo>
                    <a:pt x="32" y="1"/>
                  </a:moveTo>
                  <a:cubicBezTo>
                    <a:pt x="32" y="1"/>
                    <a:pt x="0" y="32"/>
                    <a:pt x="0" y="32"/>
                  </a:cubicBezTo>
                  <a:lnTo>
                    <a:pt x="32" y="32"/>
                  </a:lnTo>
                  <a:cubicBezTo>
                    <a:pt x="32" y="32"/>
                    <a:pt x="32" y="1"/>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333184c30d_0_376"/>
            <p:cNvSpPr/>
            <p:nvPr/>
          </p:nvSpPr>
          <p:spPr>
            <a:xfrm>
              <a:off x="1160727" y="3525735"/>
              <a:ext cx="1027" cy="1059"/>
            </a:xfrm>
            <a:custGeom>
              <a:rect b="b" l="l" r="r" t="t"/>
              <a:pathLst>
                <a:path extrusionOk="0" h="33" w="32">
                  <a:moveTo>
                    <a:pt x="32" y="1"/>
                  </a:moveTo>
                  <a:cubicBezTo>
                    <a:pt x="32" y="1"/>
                    <a:pt x="0" y="32"/>
                    <a:pt x="0" y="32"/>
                  </a:cubicBezTo>
                  <a:lnTo>
                    <a:pt x="32" y="32"/>
                  </a:lnTo>
                  <a:cubicBezTo>
                    <a:pt x="32" y="32"/>
                    <a:pt x="32" y="1"/>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333184c30d_0_376"/>
            <p:cNvSpPr/>
            <p:nvPr/>
          </p:nvSpPr>
          <p:spPr>
            <a:xfrm>
              <a:off x="1166826" y="3493215"/>
              <a:ext cx="32" cy="1027"/>
            </a:xfrm>
            <a:custGeom>
              <a:rect b="b" l="l" r="r" t="t"/>
              <a:pathLst>
                <a:path extrusionOk="0" h="32" w="1">
                  <a:moveTo>
                    <a:pt x="0" y="0"/>
                  </a:moveTo>
                  <a:cubicBezTo>
                    <a:pt x="0" y="0"/>
                    <a:pt x="0" y="0"/>
                    <a:pt x="0" y="32"/>
                  </a:cubicBezTo>
                  <a:cubicBezTo>
                    <a:pt x="0" y="32"/>
                    <a:pt x="0" y="0"/>
                    <a:pt x="0" y="0"/>
                  </a:cubicBezTo>
                  <a:lnTo>
                    <a:pt x="0" y="0"/>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333184c30d_0_376"/>
            <p:cNvSpPr/>
            <p:nvPr/>
          </p:nvSpPr>
          <p:spPr>
            <a:xfrm>
              <a:off x="1166826" y="3493215"/>
              <a:ext cx="32" cy="1027"/>
            </a:xfrm>
            <a:custGeom>
              <a:rect b="b" l="l" r="r" t="t"/>
              <a:pathLst>
                <a:path extrusionOk="0" h="32" w="1">
                  <a:moveTo>
                    <a:pt x="0" y="0"/>
                  </a:moveTo>
                  <a:cubicBezTo>
                    <a:pt x="0" y="0"/>
                    <a:pt x="0" y="0"/>
                    <a:pt x="0" y="32"/>
                  </a:cubicBezTo>
                  <a:cubicBezTo>
                    <a:pt x="0" y="32"/>
                    <a:pt x="0" y="0"/>
                    <a:pt x="0" y="0"/>
                  </a:cubicBezTo>
                  <a:lnTo>
                    <a:pt x="0"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333184c30d_0_376"/>
            <p:cNvSpPr/>
            <p:nvPr/>
          </p:nvSpPr>
          <p:spPr>
            <a:xfrm>
              <a:off x="1164772" y="3497260"/>
              <a:ext cx="1059" cy="2087"/>
            </a:xfrm>
            <a:custGeom>
              <a:rect b="b" l="l" r="r" t="t"/>
              <a:pathLst>
                <a:path extrusionOk="0" h="65" w="33">
                  <a:moveTo>
                    <a:pt x="32" y="1"/>
                  </a:moveTo>
                  <a:cubicBezTo>
                    <a:pt x="32" y="1"/>
                    <a:pt x="32" y="33"/>
                    <a:pt x="1" y="33"/>
                  </a:cubicBezTo>
                  <a:lnTo>
                    <a:pt x="1" y="64"/>
                  </a:lnTo>
                  <a:cubicBezTo>
                    <a:pt x="32" y="33"/>
                    <a:pt x="32" y="33"/>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333184c30d_0_376"/>
            <p:cNvSpPr/>
            <p:nvPr/>
          </p:nvSpPr>
          <p:spPr>
            <a:xfrm>
              <a:off x="1164772" y="3497260"/>
              <a:ext cx="1059" cy="2087"/>
            </a:xfrm>
            <a:custGeom>
              <a:rect b="b" l="l" r="r" t="t"/>
              <a:pathLst>
                <a:path extrusionOk="0" h="65" w="33">
                  <a:moveTo>
                    <a:pt x="32" y="1"/>
                  </a:moveTo>
                  <a:cubicBezTo>
                    <a:pt x="32" y="1"/>
                    <a:pt x="32" y="33"/>
                    <a:pt x="1" y="33"/>
                  </a:cubicBezTo>
                  <a:lnTo>
                    <a:pt x="1" y="64"/>
                  </a:lnTo>
                  <a:cubicBezTo>
                    <a:pt x="32" y="33"/>
                    <a:pt x="32" y="33"/>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333184c30d_0_376"/>
            <p:cNvSpPr/>
            <p:nvPr/>
          </p:nvSpPr>
          <p:spPr>
            <a:xfrm>
              <a:off x="1136329" y="3483038"/>
              <a:ext cx="32" cy="13258"/>
            </a:xfrm>
            <a:custGeom>
              <a:rect b="b" l="l" r="r" t="t"/>
              <a:pathLst>
                <a:path extrusionOk="0" h="413" w="1">
                  <a:moveTo>
                    <a:pt x="0" y="412"/>
                  </a:moveTo>
                  <a:lnTo>
                    <a:pt x="0" y="1"/>
                  </a:lnTo>
                  <a:lnTo>
                    <a:pt x="0" y="1"/>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333184c30d_0_376"/>
            <p:cNvSpPr/>
            <p:nvPr/>
          </p:nvSpPr>
          <p:spPr>
            <a:xfrm>
              <a:off x="1136329" y="3483038"/>
              <a:ext cx="32" cy="13258"/>
            </a:xfrm>
            <a:custGeom>
              <a:rect b="b" l="l" r="r" t="t"/>
              <a:pathLst>
                <a:path extrusionOk="0" h="413" w="1">
                  <a:moveTo>
                    <a:pt x="0" y="412"/>
                  </a:move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333184c30d_0_376"/>
            <p:cNvSpPr/>
            <p:nvPr/>
          </p:nvSpPr>
          <p:spPr>
            <a:xfrm>
              <a:off x="1136329" y="3483038"/>
              <a:ext cx="30529" cy="17303"/>
            </a:xfrm>
            <a:custGeom>
              <a:rect b="b" l="l" r="r" t="t"/>
              <a:pathLst>
                <a:path extrusionOk="0" h="539" w="951">
                  <a:moveTo>
                    <a:pt x="0" y="1"/>
                  </a:moveTo>
                  <a:lnTo>
                    <a:pt x="0" y="412"/>
                  </a:lnTo>
                  <a:lnTo>
                    <a:pt x="570" y="412"/>
                  </a:lnTo>
                  <a:cubicBezTo>
                    <a:pt x="697" y="412"/>
                    <a:pt x="792" y="476"/>
                    <a:pt x="855" y="539"/>
                  </a:cubicBezTo>
                  <a:cubicBezTo>
                    <a:pt x="855" y="507"/>
                    <a:pt x="887" y="507"/>
                    <a:pt x="887" y="507"/>
                  </a:cubicBezTo>
                  <a:cubicBezTo>
                    <a:pt x="887" y="476"/>
                    <a:pt x="918" y="476"/>
                    <a:pt x="918" y="444"/>
                  </a:cubicBezTo>
                  <a:cubicBezTo>
                    <a:pt x="950" y="412"/>
                    <a:pt x="950" y="381"/>
                    <a:pt x="950" y="349"/>
                  </a:cubicBezTo>
                  <a:cubicBezTo>
                    <a:pt x="950" y="349"/>
                    <a:pt x="950" y="317"/>
                    <a:pt x="950" y="317"/>
                  </a:cubicBezTo>
                  <a:cubicBezTo>
                    <a:pt x="950" y="159"/>
                    <a:pt x="792" y="1"/>
                    <a:pt x="570"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333184c30d_0_376"/>
            <p:cNvSpPr/>
            <p:nvPr/>
          </p:nvSpPr>
          <p:spPr>
            <a:xfrm>
              <a:off x="1136329" y="3527789"/>
              <a:ext cx="32" cy="13226"/>
            </a:xfrm>
            <a:custGeom>
              <a:rect b="b" l="l" r="r" t="t"/>
              <a:pathLst>
                <a:path extrusionOk="0" h="412" w="1">
                  <a:moveTo>
                    <a:pt x="0" y="0"/>
                  </a:moveTo>
                  <a:lnTo>
                    <a:pt x="0" y="0"/>
                  </a:lnTo>
                  <a:lnTo>
                    <a:pt x="0" y="412"/>
                  </a:lnTo>
                  <a:lnTo>
                    <a:pt x="0" y="412"/>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333184c30d_0_376"/>
            <p:cNvSpPr/>
            <p:nvPr/>
          </p:nvSpPr>
          <p:spPr>
            <a:xfrm>
              <a:off x="1136329" y="3527789"/>
              <a:ext cx="32" cy="13226"/>
            </a:xfrm>
            <a:custGeom>
              <a:rect b="b" l="l" r="r" t="t"/>
              <a:pathLst>
                <a:path extrusionOk="0" h="412" w="1">
                  <a:moveTo>
                    <a:pt x="0" y="0"/>
                  </a:moveTo>
                  <a:lnTo>
                    <a:pt x="0" y="0"/>
                  </a:lnTo>
                  <a:lnTo>
                    <a:pt x="0" y="412"/>
                  </a:lnTo>
                  <a:lnTo>
                    <a:pt x="0" y="41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3333184c30d_0_376"/>
            <p:cNvSpPr/>
            <p:nvPr/>
          </p:nvSpPr>
          <p:spPr>
            <a:xfrm>
              <a:off x="1136329" y="3539988"/>
              <a:ext cx="6132" cy="1027"/>
            </a:xfrm>
            <a:custGeom>
              <a:rect b="b" l="l" r="r" t="t"/>
              <a:pathLst>
                <a:path extrusionOk="0" h="32" w="191">
                  <a:moveTo>
                    <a:pt x="0" y="32"/>
                  </a:moveTo>
                  <a:lnTo>
                    <a:pt x="0" y="32"/>
                  </a:lnTo>
                  <a:cubicBezTo>
                    <a:pt x="63" y="32"/>
                    <a:pt x="127" y="0"/>
                    <a:pt x="190" y="0"/>
                  </a:cubicBezTo>
                  <a:lnTo>
                    <a:pt x="190" y="0"/>
                  </a:lnTo>
                  <a:cubicBezTo>
                    <a:pt x="127" y="0"/>
                    <a:pt x="63" y="32"/>
                    <a:pt x="0" y="32"/>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333184c30d_0_376"/>
            <p:cNvSpPr/>
            <p:nvPr/>
          </p:nvSpPr>
          <p:spPr>
            <a:xfrm>
              <a:off x="1136329" y="3539988"/>
              <a:ext cx="6132" cy="1027"/>
            </a:xfrm>
            <a:custGeom>
              <a:rect b="b" l="l" r="r" t="t"/>
              <a:pathLst>
                <a:path extrusionOk="0" h="32" w="191">
                  <a:moveTo>
                    <a:pt x="0" y="32"/>
                  </a:moveTo>
                  <a:lnTo>
                    <a:pt x="0" y="32"/>
                  </a:lnTo>
                  <a:cubicBezTo>
                    <a:pt x="63" y="32"/>
                    <a:pt x="127" y="0"/>
                    <a:pt x="190" y="0"/>
                  </a:cubicBezTo>
                  <a:lnTo>
                    <a:pt x="190" y="0"/>
                  </a:lnTo>
                  <a:cubicBezTo>
                    <a:pt x="127" y="0"/>
                    <a:pt x="63"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333184c30d_0_376"/>
            <p:cNvSpPr/>
            <p:nvPr/>
          </p:nvSpPr>
          <p:spPr>
            <a:xfrm>
              <a:off x="1143424" y="3536939"/>
              <a:ext cx="6132" cy="3082"/>
            </a:xfrm>
            <a:custGeom>
              <a:rect b="b" l="l" r="r" t="t"/>
              <a:pathLst>
                <a:path extrusionOk="0" h="96" w="191">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33184c30d_0_376"/>
            <p:cNvSpPr/>
            <p:nvPr/>
          </p:nvSpPr>
          <p:spPr>
            <a:xfrm>
              <a:off x="1143424" y="3536939"/>
              <a:ext cx="6132" cy="3082"/>
            </a:xfrm>
            <a:custGeom>
              <a:rect b="b" l="l" r="r" t="t"/>
              <a:pathLst>
                <a:path extrusionOk="0" h="96" w="191">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333184c30d_0_376"/>
            <p:cNvSpPr/>
            <p:nvPr/>
          </p:nvSpPr>
          <p:spPr>
            <a:xfrm>
              <a:off x="1150550" y="3527789"/>
              <a:ext cx="7159" cy="9181"/>
            </a:xfrm>
            <a:custGeom>
              <a:rect b="b" l="l" r="r" t="t"/>
              <a:pathLst>
                <a:path extrusionOk="0" h="286" w="223">
                  <a:moveTo>
                    <a:pt x="0" y="285"/>
                  </a:moveTo>
                  <a:lnTo>
                    <a:pt x="0" y="285"/>
                  </a:lnTo>
                  <a:cubicBezTo>
                    <a:pt x="95" y="222"/>
                    <a:pt x="190" y="127"/>
                    <a:pt x="222" y="0"/>
                  </a:cubicBezTo>
                  <a:lnTo>
                    <a:pt x="222" y="0"/>
                  </a:lnTo>
                  <a:cubicBezTo>
                    <a:pt x="190" y="127"/>
                    <a:pt x="95" y="222"/>
                    <a:pt x="0" y="28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333184c30d_0_376"/>
            <p:cNvSpPr/>
            <p:nvPr/>
          </p:nvSpPr>
          <p:spPr>
            <a:xfrm>
              <a:off x="1150550" y="3527789"/>
              <a:ext cx="7159" cy="9181"/>
            </a:xfrm>
            <a:custGeom>
              <a:rect b="b" l="l" r="r" t="t"/>
              <a:pathLst>
                <a:path extrusionOk="0" h="286" w="223">
                  <a:moveTo>
                    <a:pt x="0" y="285"/>
                  </a:moveTo>
                  <a:lnTo>
                    <a:pt x="0" y="285"/>
                  </a:lnTo>
                  <a:cubicBezTo>
                    <a:pt x="95" y="222"/>
                    <a:pt x="190" y="127"/>
                    <a:pt x="222" y="0"/>
                  </a:cubicBezTo>
                  <a:lnTo>
                    <a:pt x="222" y="0"/>
                  </a:lnTo>
                  <a:cubicBezTo>
                    <a:pt x="190" y="127"/>
                    <a:pt x="95" y="222"/>
                    <a:pt x="0" y="28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333184c30d_0_376"/>
            <p:cNvSpPr/>
            <p:nvPr/>
          </p:nvSpPr>
          <p:spPr>
            <a:xfrm>
              <a:off x="1136329" y="3527789"/>
              <a:ext cx="21380" cy="13226"/>
            </a:xfrm>
            <a:custGeom>
              <a:rect b="b" l="l" r="r" t="t"/>
              <a:pathLst>
                <a:path extrusionOk="0" h="412" w="666">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333184c30d_0_376"/>
            <p:cNvSpPr/>
            <p:nvPr/>
          </p:nvSpPr>
          <p:spPr>
            <a:xfrm>
              <a:off x="1136329" y="3527789"/>
              <a:ext cx="21380" cy="13226"/>
            </a:xfrm>
            <a:custGeom>
              <a:rect b="b" l="l" r="r" t="t"/>
              <a:pathLst>
                <a:path extrusionOk="0" h="412" w="666">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333184c30d_0_376"/>
            <p:cNvSpPr/>
            <p:nvPr/>
          </p:nvSpPr>
          <p:spPr>
            <a:xfrm>
              <a:off x="1164772" y="3501337"/>
              <a:ext cx="1059" cy="2055"/>
            </a:xfrm>
            <a:custGeom>
              <a:rect b="b" l="l" r="r" t="t"/>
              <a:pathLst>
                <a:path extrusionOk="0" h="64" w="33">
                  <a:moveTo>
                    <a:pt x="1" y="1"/>
                  </a:moveTo>
                  <a:cubicBezTo>
                    <a:pt x="32" y="32"/>
                    <a:pt x="32" y="32"/>
                    <a:pt x="32" y="64"/>
                  </a:cubicBezTo>
                  <a:cubicBezTo>
                    <a:pt x="32" y="32"/>
                    <a:pt x="32" y="1"/>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333184c30d_0_376"/>
            <p:cNvSpPr/>
            <p:nvPr/>
          </p:nvSpPr>
          <p:spPr>
            <a:xfrm>
              <a:off x="1164772" y="3501337"/>
              <a:ext cx="1059" cy="2055"/>
            </a:xfrm>
            <a:custGeom>
              <a:rect b="b" l="l" r="r" t="t"/>
              <a:pathLst>
                <a:path extrusionOk="0" h="64" w="33">
                  <a:moveTo>
                    <a:pt x="1" y="1"/>
                  </a:moveTo>
                  <a:cubicBezTo>
                    <a:pt x="32" y="32"/>
                    <a:pt x="32" y="32"/>
                    <a:pt x="32" y="64"/>
                  </a:cubicBezTo>
                  <a:cubicBezTo>
                    <a:pt x="32" y="32"/>
                    <a:pt x="32" y="1"/>
                    <a:pt x="1"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333184c30d_0_376"/>
            <p:cNvSpPr/>
            <p:nvPr/>
          </p:nvSpPr>
          <p:spPr>
            <a:xfrm>
              <a:off x="1136329" y="3503391"/>
              <a:ext cx="32" cy="1027"/>
            </a:xfrm>
            <a:custGeom>
              <a:rect b="b" l="l" r="r" t="t"/>
              <a:pathLst>
                <a:path extrusionOk="0" h="32" w="1">
                  <a:moveTo>
                    <a:pt x="0" y="32"/>
                  </a:moveTo>
                  <a:lnTo>
                    <a:pt x="0" y="32"/>
                  </a:lnTo>
                  <a:lnTo>
                    <a:pt x="0" y="0"/>
                  </a:lnTo>
                  <a:lnTo>
                    <a:pt x="0" y="0"/>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333184c30d_0_376"/>
            <p:cNvSpPr/>
            <p:nvPr/>
          </p:nvSpPr>
          <p:spPr>
            <a:xfrm>
              <a:off x="1136329" y="3503391"/>
              <a:ext cx="32" cy="1027"/>
            </a:xfrm>
            <a:custGeom>
              <a:rect b="b" l="l" r="r" t="t"/>
              <a:pathLst>
                <a:path extrusionOk="0" h="32" w="1">
                  <a:moveTo>
                    <a:pt x="0" y="32"/>
                  </a:moveTo>
                  <a:lnTo>
                    <a:pt x="0" y="32"/>
                  </a:lnTo>
                  <a:lnTo>
                    <a:pt x="0" y="0"/>
                  </a:lnTo>
                  <a:lnTo>
                    <a:pt x="0"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333184c30d_0_376"/>
            <p:cNvSpPr/>
            <p:nvPr/>
          </p:nvSpPr>
          <p:spPr>
            <a:xfrm>
              <a:off x="1164772" y="3510486"/>
              <a:ext cx="1059" cy="2087"/>
            </a:xfrm>
            <a:custGeom>
              <a:rect b="b" l="l" r="r" t="t"/>
              <a:pathLst>
                <a:path extrusionOk="0" h="65" w="33">
                  <a:moveTo>
                    <a:pt x="32" y="1"/>
                  </a:moveTo>
                  <a:cubicBezTo>
                    <a:pt x="32" y="1"/>
                    <a:pt x="32" y="33"/>
                    <a:pt x="1" y="64"/>
                  </a:cubicBezTo>
                  <a:cubicBezTo>
                    <a:pt x="32" y="32"/>
                    <a:pt x="32" y="32"/>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333184c30d_0_376"/>
            <p:cNvSpPr/>
            <p:nvPr/>
          </p:nvSpPr>
          <p:spPr>
            <a:xfrm>
              <a:off x="1164772" y="3510486"/>
              <a:ext cx="1059" cy="2087"/>
            </a:xfrm>
            <a:custGeom>
              <a:rect b="b" l="l" r="r" t="t"/>
              <a:pathLst>
                <a:path extrusionOk="0" h="65" w="33">
                  <a:moveTo>
                    <a:pt x="32" y="1"/>
                  </a:moveTo>
                  <a:cubicBezTo>
                    <a:pt x="32" y="1"/>
                    <a:pt x="32" y="33"/>
                    <a:pt x="1" y="64"/>
                  </a:cubicBezTo>
                  <a:cubicBezTo>
                    <a:pt x="32" y="32"/>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333184c30d_0_376"/>
            <p:cNvSpPr/>
            <p:nvPr/>
          </p:nvSpPr>
          <p:spPr>
            <a:xfrm>
              <a:off x="1136329" y="3500310"/>
              <a:ext cx="30529" cy="13258"/>
            </a:xfrm>
            <a:custGeom>
              <a:rect b="b" l="l" r="r" t="t"/>
              <a:pathLst>
                <a:path extrusionOk="0" h="413" w="951">
                  <a:moveTo>
                    <a:pt x="855" y="1"/>
                  </a:moveTo>
                  <a:cubicBezTo>
                    <a:pt x="792" y="64"/>
                    <a:pt x="697" y="96"/>
                    <a:pt x="570" y="96"/>
                  </a:cubicBezTo>
                  <a:lnTo>
                    <a:pt x="0" y="96"/>
                  </a:lnTo>
                  <a:lnTo>
                    <a:pt x="0" y="128"/>
                  </a:lnTo>
                  <a:cubicBezTo>
                    <a:pt x="190" y="128"/>
                    <a:pt x="380" y="191"/>
                    <a:pt x="507" y="286"/>
                  </a:cubicBezTo>
                  <a:lnTo>
                    <a:pt x="570" y="286"/>
                  </a:lnTo>
                  <a:cubicBezTo>
                    <a:pt x="697" y="286"/>
                    <a:pt x="792" y="349"/>
                    <a:pt x="855" y="413"/>
                  </a:cubicBezTo>
                  <a:cubicBezTo>
                    <a:pt x="887" y="381"/>
                    <a:pt x="887" y="381"/>
                    <a:pt x="887" y="381"/>
                  </a:cubicBezTo>
                  <a:cubicBezTo>
                    <a:pt x="918" y="349"/>
                    <a:pt x="918" y="318"/>
                    <a:pt x="918" y="318"/>
                  </a:cubicBezTo>
                  <a:cubicBezTo>
                    <a:pt x="950" y="286"/>
                    <a:pt x="950" y="254"/>
                    <a:pt x="950" y="191"/>
                  </a:cubicBezTo>
                  <a:cubicBezTo>
                    <a:pt x="950" y="159"/>
                    <a:pt x="950" y="128"/>
                    <a:pt x="918" y="96"/>
                  </a:cubicBezTo>
                  <a:cubicBezTo>
                    <a:pt x="918" y="64"/>
                    <a:pt x="918" y="33"/>
                    <a:pt x="887" y="33"/>
                  </a:cubicBezTo>
                  <a:cubicBezTo>
                    <a:pt x="887" y="33"/>
                    <a:pt x="887" y="1"/>
                    <a:pt x="855"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333184c30d_0_376"/>
            <p:cNvSpPr/>
            <p:nvPr/>
          </p:nvSpPr>
          <p:spPr>
            <a:xfrm>
              <a:off x="1136329" y="3496265"/>
              <a:ext cx="32" cy="7127"/>
            </a:xfrm>
            <a:custGeom>
              <a:rect b="b" l="l" r="r" t="t"/>
              <a:pathLst>
                <a:path extrusionOk="0" h="222" w="1">
                  <a:moveTo>
                    <a:pt x="0" y="0"/>
                  </a:moveTo>
                  <a:lnTo>
                    <a:pt x="0" y="222"/>
                  </a:lnTo>
                  <a:lnTo>
                    <a:pt x="0" y="222"/>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333184c30d_0_376"/>
            <p:cNvSpPr/>
            <p:nvPr/>
          </p:nvSpPr>
          <p:spPr>
            <a:xfrm>
              <a:off x="1136329" y="3496265"/>
              <a:ext cx="32" cy="7127"/>
            </a:xfrm>
            <a:custGeom>
              <a:rect b="b" l="l" r="r" t="t"/>
              <a:pathLst>
                <a:path extrusionOk="0" h="222" w="1">
                  <a:moveTo>
                    <a:pt x="0" y="0"/>
                  </a:moveTo>
                  <a:lnTo>
                    <a:pt x="0" y="222"/>
                  </a:lnTo>
                  <a:lnTo>
                    <a:pt x="0" y="22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333184c30d_0_376"/>
            <p:cNvSpPr/>
            <p:nvPr/>
          </p:nvSpPr>
          <p:spPr>
            <a:xfrm>
              <a:off x="1136329" y="3496265"/>
              <a:ext cx="27480" cy="7127"/>
            </a:xfrm>
            <a:custGeom>
              <a:rect b="b" l="l" r="r" t="t"/>
              <a:pathLst>
                <a:path extrusionOk="0" h="222" w="856">
                  <a:moveTo>
                    <a:pt x="0" y="0"/>
                  </a:moveTo>
                  <a:lnTo>
                    <a:pt x="0" y="222"/>
                  </a:lnTo>
                  <a:lnTo>
                    <a:pt x="570" y="222"/>
                  </a:lnTo>
                  <a:cubicBezTo>
                    <a:pt x="697" y="222"/>
                    <a:pt x="792" y="190"/>
                    <a:pt x="855" y="127"/>
                  </a:cubicBezTo>
                  <a:cubicBezTo>
                    <a:pt x="792" y="64"/>
                    <a:pt x="697" y="0"/>
                    <a:pt x="57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333184c30d_0_376"/>
            <p:cNvSpPr/>
            <p:nvPr/>
          </p:nvSpPr>
          <p:spPr>
            <a:xfrm>
              <a:off x="1136329" y="3504387"/>
              <a:ext cx="32" cy="5136"/>
            </a:xfrm>
            <a:custGeom>
              <a:rect b="b" l="l" r="r" t="t"/>
              <a:pathLst>
                <a:path extrusionOk="0" h="160" w="1">
                  <a:moveTo>
                    <a:pt x="0" y="159"/>
                  </a:moveTo>
                  <a:lnTo>
                    <a:pt x="0" y="159"/>
                  </a:lnTo>
                  <a:lnTo>
                    <a:pt x="0" y="1"/>
                  </a:lnTo>
                  <a:lnTo>
                    <a:pt x="0" y="1"/>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333184c30d_0_376"/>
            <p:cNvSpPr/>
            <p:nvPr/>
          </p:nvSpPr>
          <p:spPr>
            <a:xfrm>
              <a:off x="1136329" y="3504387"/>
              <a:ext cx="32" cy="5136"/>
            </a:xfrm>
            <a:custGeom>
              <a:rect b="b" l="l" r="r" t="t"/>
              <a:pathLst>
                <a:path extrusionOk="0" h="160" w="1">
                  <a:moveTo>
                    <a:pt x="0" y="159"/>
                  </a:moveTo>
                  <a:lnTo>
                    <a:pt x="0" y="159"/>
                  </a:ln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333184c30d_0_376"/>
            <p:cNvSpPr/>
            <p:nvPr/>
          </p:nvSpPr>
          <p:spPr>
            <a:xfrm>
              <a:off x="1136329" y="3504387"/>
              <a:ext cx="16276" cy="5136"/>
            </a:xfrm>
            <a:custGeom>
              <a:rect b="b" l="l" r="r" t="t"/>
              <a:pathLst>
                <a:path extrusionOk="0" h="160" w="507">
                  <a:moveTo>
                    <a:pt x="0" y="1"/>
                  </a:moveTo>
                  <a:lnTo>
                    <a:pt x="0" y="159"/>
                  </a:lnTo>
                  <a:lnTo>
                    <a:pt x="507" y="159"/>
                  </a:lnTo>
                  <a:cubicBezTo>
                    <a:pt x="380" y="64"/>
                    <a:pt x="190" y="1"/>
                    <a:pt x="0"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333184c30d_0_376"/>
            <p:cNvSpPr/>
            <p:nvPr/>
          </p:nvSpPr>
          <p:spPr>
            <a:xfrm>
              <a:off x="1166826" y="3518640"/>
              <a:ext cx="32" cy="32"/>
            </a:xfrm>
            <a:custGeom>
              <a:rect b="b" l="l" r="r" t="t"/>
              <a:pathLst>
                <a:path extrusionOk="0" h="1" w="1">
                  <a:moveTo>
                    <a:pt x="0" y="0"/>
                  </a:moveTo>
                  <a:lnTo>
                    <a:pt x="0" y="0"/>
                  </a:lnTo>
                  <a:cubicBezTo>
                    <a:pt x="0" y="0"/>
                    <a:pt x="0" y="0"/>
                    <a:pt x="0" y="0"/>
                  </a:cubicBezTo>
                  <a:cubicBezTo>
                    <a:pt x="0" y="0"/>
                    <a:pt x="0" y="0"/>
                    <a:pt x="0" y="0"/>
                  </a:cubicBezTo>
                  <a:cubicBezTo>
                    <a:pt x="0" y="0"/>
                    <a:pt x="0" y="0"/>
                    <a:pt x="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333184c30d_0_376"/>
            <p:cNvSpPr/>
            <p:nvPr/>
          </p:nvSpPr>
          <p:spPr>
            <a:xfrm>
              <a:off x="1166826" y="3518640"/>
              <a:ext cx="32" cy="32"/>
            </a:xfrm>
            <a:custGeom>
              <a:rect b="b" l="l" r="r" t="t"/>
              <a:pathLst>
                <a:path extrusionOk="0" h="1" w="1">
                  <a:moveTo>
                    <a:pt x="0" y="0"/>
                  </a:moveTo>
                  <a:lnTo>
                    <a:pt x="0" y="0"/>
                  </a:lnTo>
                  <a:cubicBezTo>
                    <a:pt x="0" y="0"/>
                    <a:pt x="0" y="0"/>
                    <a:pt x="0" y="0"/>
                  </a:cubicBezTo>
                  <a:cubicBezTo>
                    <a:pt x="0" y="0"/>
                    <a:pt x="0" y="0"/>
                    <a:pt x="0" y="0"/>
                  </a:cubicBezTo>
                  <a:cubicBezTo>
                    <a:pt x="0" y="0"/>
                    <a:pt x="0"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333184c30d_0_376"/>
            <p:cNvSpPr/>
            <p:nvPr/>
          </p:nvSpPr>
          <p:spPr>
            <a:xfrm>
              <a:off x="1164772" y="3522685"/>
              <a:ext cx="1059" cy="1059"/>
            </a:xfrm>
            <a:custGeom>
              <a:rect b="b" l="l" r="r" t="t"/>
              <a:pathLst>
                <a:path extrusionOk="0" h="33" w="33">
                  <a:moveTo>
                    <a:pt x="1" y="32"/>
                  </a:moveTo>
                  <a:lnTo>
                    <a:pt x="1" y="32"/>
                  </a:lnTo>
                  <a:cubicBezTo>
                    <a:pt x="32" y="1"/>
                    <a:pt x="32" y="1"/>
                    <a:pt x="32" y="1"/>
                  </a:cubicBezTo>
                  <a:lnTo>
                    <a:pt x="32" y="1"/>
                  </a:lnTo>
                  <a:cubicBezTo>
                    <a:pt x="32" y="1"/>
                    <a:pt x="32" y="1"/>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333184c30d_0_376"/>
            <p:cNvSpPr/>
            <p:nvPr/>
          </p:nvSpPr>
          <p:spPr>
            <a:xfrm>
              <a:off x="1164772" y="3522685"/>
              <a:ext cx="1059" cy="1059"/>
            </a:xfrm>
            <a:custGeom>
              <a:rect b="b" l="l" r="r" t="t"/>
              <a:pathLst>
                <a:path extrusionOk="0" h="33" w="33">
                  <a:moveTo>
                    <a:pt x="1" y="32"/>
                  </a:moveTo>
                  <a:lnTo>
                    <a:pt x="1" y="32"/>
                  </a:lnTo>
                  <a:cubicBezTo>
                    <a:pt x="32" y="1"/>
                    <a:pt x="32" y="1"/>
                    <a:pt x="32" y="1"/>
                  </a:cubicBezTo>
                  <a:lnTo>
                    <a:pt x="32" y="1"/>
                  </a:lnTo>
                  <a:cubicBezTo>
                    <a:pt x="32" y="1"/>
                    <a:pt x="32" y="1"/>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333184c30d_0_376"/>
            <p:cNvSpPr/>
            <p:nvPr/>
          </p:nvSpPr>
          <p:spPr>
            <a:xfrm>
              <a:off x="1161722" y="3524740"/>
              <a:ext cx="2087" cy="1027"/>
            </a:xfrm>
            <a:custGeom>
              <a:rect b="b" l="l" r="r" t="t"/>
              <a:pathLst>
                <a:path extrusionOk="0" h="32" w="65">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333184c30d_0_376"/>
            <p:cNvSpPr/>
            <p:nvPr/>
          </p:nvSpPr>
          <p:spPr>
            <a:xfrm>
              <a:off x="1161722" y="3524740"/>
              <a:ext cx="2087" cy="1027"/>
            </a:xfrm>
            <a:custGeom>
              <a:rect b="b" l="l" r="r" t="t"/>
              <a:pathLst>
                <a:path extrusionOk="0" h="32" w="65">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3333184c30d_0_376"/>
            <p:cNvSpPr/>
            <p:nvPr/>
          </p:nvSpPr>
          <p:spPr>
            <a:xfrm>
              <a:off x="1164772" y="3513536"/>
              <a:ext cx="1059" cy="2087"/>
            </a:xfrm>
            <a:custGeom>
              <a:rect b="b" l="l" r="r" t="t"/>
              <a:pathLst>
                <a:path extrusionOk="0" h="65" w="33">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333184c30d_0_376"/>
            <p:cNvSpPr/>
            <p:nvPr/>
          </p:nvSpPr>
          <p:spPr>
            <a:xfrm>
              <a:off x="1164772" y="3513536"/>
              <a:ext cx="1059" cy="2087"/>
            </a:xfrm>
            <a:custGeom>
              <a:rect b="b" l="l" r="r" t="t"/>
              <a:pathLst>
                <a:path extrusionOk="0" h="65" w="33">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333184c30d_0_376"/>
            <p:cNvSpPr/>
            <p:nvPr/>
          </p:nvSpPr>
          <p:spPr>
            <a:xfrm>
              <a:off x="1157677" y="3512541"/>
              <a:ext cx="9181" cy="15281"/>
            </a:xfrm>
            <a:custGeom>
              <a:rect b="b" l="l" r="r" t="t"/>
              <a:pathLst>
                <a:path extrusionOk="0" h="476" w="286">
                  <a:moveTo>
                    <a:pt x="190" y="0"/>
                  </a:moveTo>
                  <a:cubicBezTo>
                    <a:pt x="158" y="63"/>
                    <a:pt x="63" y="95"/>
                    <a:pt x="0" y="127"/>
                  </a:cubicBezTo>
                  <a:cubicBezTo>
                    <a:pt x="32" y="190"/>
                    <a:pt x="32" y="253"/>
                    <a:pt x="32" y="317"/>
                  </a:cubicBezTo>
                  <a:cubicBezTo>
                    <a:pt x="32" y="380"/>
                    <a:pt x="32" y="412"/>
                    <a:pt x="0" y="475"/>
                  </a:cubicBezTo>
                  <a:lnTo>
                    <a:pt x="32" y="475"/>
                  </a:lnTo>
                  <a:cubicBezTo>
                    <a:pt x="32" y="443"/>
                    <a:pt x="63" y="443"/>
                    <a:pt x="95" y="443"/>
                  </a:cubicBezTo>
                  <a:cubicBezTo>
                    <a:pt x="95" y="443"/>
                    <a:pt x="127" y="412"/>
                    <a:pt x="127" y="412"/>
                  </a:cubicBezTo>
                  <a:cubicBezTo>
                    <a:pt x="158" y="412"/>
                    <a:pt x="158" y="380"/>
                    <a:pt x="190" y="380"/>
                  </a:cubicBezTo>
                  <a:cubicBezTo>
                    <a:pt x="190" y="380"/>
                    <a:pt x="222" y="348"/>
                    <a:pt x="222" y="348"/>
                  </a:cubicBezTo>
                  <a:cubicBezTo>
                    <a:pt x="222" y="317"/>
                    <a:pt x="253" y="317"/>
                    <a:pt x="253" y="285"/>
                  </a:cubicBezTo>
                  <a:cubicBezTo>
                    <a:pt x="285" y="285"/>
                    <a:pt x="285" y="253"/>
                    <a:pt x="285" y="190"/>
                  </a:cubicBezTo>
                  <a:cubicBezTo>
                    <a:pt x="285" y="158"/>
                    <a:pt x="285" y="127"/>
                    <a:pt x="253" y="95"/>
                  </a:cubicBezTo>
                  <a:cubicBezTo>
                    <a:pt x="253" y="63"/>
                    <a:pt x="222" y="63"/>
                    <a:pt x="222" y="32"/>
                  </a:cubicBezTo>
                  <a:cubicBezTo>
                    <a:pt x="190" y="32"/>
                    <a:pt x="190" y="32"/>
                    <a:pt x="19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333184c30d_0_376"/>
            <p:cNvSpPr/>
            <p:nvPr/>
          </p:nvSpPr>
          <p:spPr>
            <a:xfrm>
              <a:off x="1136329" y="3516586"/>
              <a:ext cx="32" cy="11236"/>
            </a:xfrm>
            <a:custGeom>
              <a:rect b="b" l="l" r="r" t="t"/>
              <a:pathLst>
                <a:path extrusionOk="0" h="350" w="1">
                  <a:moveTo>
                    <a:pt x="0" y="1"/>
                  </a:moveTo>
                  <a:lnTo>
                    <a:pt x="0" y="349"/>
                  </a:lnTo>
                  <a:lnTo>
                    <a:pt x="0" y="349"/>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333184c30d_0_376"/>
            <p:cNvSpPr/>
            <p:nvPr/>
          </p:nvSpPr>
          <p:spPr>
            <a:xfrm>
              <a:off x="1136329" y="3516586"/>
              <a:ext cx="32" cy="11236"/>
            </a:xfrm>
            <a:custGeom>
              <a:rect b="b" l="l" r="r" t="t"/>
              <a:pathLst>
                <a:path extrusionOk="0" h="350" w="1">
                  <a:moveTo>
                    <a:pt x="0" y="1"/>
                  </a:moveTo>
                  <a:lnTo>
                    <a:pt x="0" y="349"/>
                  </a:lnTo>
                  <a:lnTo>
                    <a:pt x="0" y="349"/>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3333184c30d_0_376"/>
            <p:cNvSpPr/>
            <p:nvPr/>
          </p:nvSpPr>
          <p:spPr>
            <a:xfrm>
              <a:off x="1136329" y="3516586"/>
              <a:ext cx="22375" cy="11236"/>
            </a:xfrm>
            <a:custGeom>
              <a:rect b="b" l="l" r="r" t="t"/>
              <a:pathLst>
                <a:path extrusionOk="0" h="350" w="697">
                  <a:moveTo>
                    <a:pt x="0" y="1"/>
                  </a:moveTo>
                  <a:lnTo>
                    <a:pt x="0" y="349"/>
                  </a:lnTo>
                  <a:lnTo>
                    <a:pt x="570" y="349"/>
                  </a:lnTo>
                  <a:cubicBezTo>
                    <a:pt x="602" y="349"/>
                    <a:pt x="633" y="349"/>
                    <a:pt x="665" y="317"/>
                  </a:cubicBezTo>
                  <a:cubicBezTo>
                    <a:pt x="697" y="286"/>
                    <a:pt x="697" y="222"/>
                    <a:pt x="697" y="191"/>
                  </a:cubicBezTo>
                  <a:cubicBezTo>
                    <a:pt x="697" y="127"/>
                    <a:pt x="697" y="64"/>
                    <a:pt x="665"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3333184c30d_0_376"/>
            <p:cNvSpPr/>
            <p:nvPr/>
          </p:nvSpPr>
          <p:spPr>
            <a:xfrm>
              <a:off x="1152573" y="3509491"/>
              <a:ext cx="11236" cy="7127"/>
            </a:xfrm>
            <a:custGeom>
              <a:rect b="b" l="l" r="r" t="t"/>
              <a:pathLst>
                <a:path extrusionOk="0" h="222" w="350">
                  <a:moveTo>
                    <a:pt x="1" y="0"/>
                  </a:moveTo>
                  <a:cubicBezTo>
                    <a:pt x="64" y="63"/>
                    <a:pt x="127" y="127"/>
                    <a:pt x="159" y="222"/>
                  </a:cubicBezTo>
                  <a:cubicBezTo>
                    <a:pt x="222" y="190"/>
                    <a:pt x="317" y="158"/>
                    <a:pt x="349" y="127"/>
                  </a:cubicBezTo>
                  <a:cubicBezTo>
                    <a:pt x="286" y="63"/>
                    <a:pt x="191" y="0"/>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333184c30d_0_376"/>
            <p:cNvSpPr/>
            <p:nvPr/>
          </p:nvSpPr>
          <p:spPr>
            <a:xfrm>
              <a:off x="1136329" y="3509491"/>
              <a:ext cx="32" cy="7127"/>
            </a:xfrm>
            <a:custGeom>
              <a:rect b="b" l="l" r="r" t="t"/>
              <a:pathLst>
                <a:path extrusionOk="0" h="222" w="1">
                  <a:moveTo>
                    <a:pt x="0" y="0"/>
                  </a:moveTo>
                  <a:lnTo>
                    <a:pt x="0" y="0"/>
                  </a:lnTo>
                  <a:lnTo>
                    <a:pt x="0" y="222"/>
                  </a:lnTo>
                  <a:lnTo>
                    <a:pt x="0" y="222"/>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333184c30d_0_376"/>
            <p:cNvSpPr/>
            <p:nvPr/>
          </p:nvSpPr>
          <p:spPr>
            <a:xfrm>
              <a:off x="1136329" y="3509491"/>
              <a:ext cx="32" cy="7127"/>
            </a:xfrm>
            <a:custGeom>
              <a:rect b="b" l="l" r="r" t="t"/>
              <a:pathLst>
                <a:path extrusionOk="0" h="222" w="1">
                  <a:moveTo>
                    <a:pt x="0" y="0"/>
                  </a:moveTo>
                  <a:lnTo>
                    <a:pt x="0" y="0"/>
                  </a:lnTo>
                  <a:lnTo>
                    <a:pt x="0" y="222"/>
                  </a:lnTo>
                  <a:lnTo>
                    <a:pt x="0" y="22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333184c30d_0_376"/>
            <p:cNvSpPr/>
            <p:nvPr/>
          </p:nvSpPr>
          <p:spPr>
            <a:xfrm>
              <a:off x="1136329" y="3509491"/>
              <a:ext cx="21380" cy="7127"/>
            </a:xfrm>
            <a:custGeom>
              <a:rect b="b" l="l" r="r" t="t"/>
              <a:pathLst>
                <a:path extrusionOk="0" h="222" w="666">
                  <a:moveTo>
                    <a:pt x="0" y="0"/>
                  </a:moveTo>
                  <a:lnTo>
                    <a:pt x="0" y="222"/>
                  </a:lnTo>
                  <a:lnTo>
                    <a:pt x="665" y="222"/>
                  </a:lnTo>
                  <a:cubicBezTo>
                    <a:pt x="633" y="127"/>
                    <a:pt x="570" y="63"/>
                    <a:pt x="507"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333184c30d_0_376"/>
            <p:cNvSpPr/>
            <p:nvPr/>
          </p:nvSpPr>
          <p:spPr>
            <a:xfrm>
              <a:off x="1135302" y="3483038"/>
              <a:ext cx="31557" cy="44783"/>
            </a:xfrm>
            <a:custGeom>
              <a:rect b="b" l="l" r="r" t="t"/>
              <a:pathLst>
                <a:path extrusionOk="0" h="1395" w="983">
                  <a:moveTo>
                    <a:pt x="0" y="1"/>
                  </a:moveTo>
                  <a:lnTo>
                    <a:pt x="0" y="412"/>
                  </a:lnTo>
                  <a:lnTo>
                    <a:pt x="0" y="634"/>
                  </a:lnTo>
                  <a:lnTo>
                    <a:pt x="0" y="666"/>
                  </a:lnTo>
                  <a:lnTo>
                    <a:pt x="0" y="824"/>
                  </a:lnTo>
                  <a:lnTo>
                    <a:pt x="0" y="1046"/>
                  </a:lnTo>
                  <a:lnTo>
                    <a:pt x="0" y="1394"/>
                  </a:lnTo>
                  <a:lnTo>
                    <a:pt x="729" y="1394"/>
                  </a:lnTo>
                  <a:cubicBezTo>
                    <a:pt x="729" y="1394"/>
                    <a:pt x="760" y="1362"/>
                    <a:pt x="792" y="1362"/>
                  </a:cubicBezTo>
                  <a:cubicBezTo>
                    <a:pt x="792" y="1362"/>
                    <a:pt x="824" y="1331"/>
                    <a:pt x="824" y="1331"/>
                  </a:cubicBezTo>
                  <a:cubicBezTo>
                    <a:pt x="855" y="1331"/>
                    <a:pt x="855" y="1331"/>
                    <a:pt x="887" y="1299"/>
                  </a:cubicBezTo>
                  <a:cubicBezTo>
                    <a:pt x="887" y="1299"/>
                    <a:pt x="919" y="1267"/>
                    <a:pt x="919" y="1267"/>
                  </a:cubicBezTo>
                  <a:cubicBezTo>
                    <a:pt x="919" y="1236"/>
                    <a:pt x="950" y="1236"/>
                    <a:pt x="950" y="1236"/>
                  </a:cubicBezTo>
                  <a:cubicBezTo>
                    <a:pt x="982" y="1204"/>
                    <a:pt x="982" y="1172"/>
                    <a:pt x="982" y="1141"/>
                  </a:cubicBezTo>
                  <a:lnTo>
                    <a:pt x="982" y="1109"/>
                  </a:lnTo>
                  <a:cubicBezTo>
                    <a:pt x="982" y="1077"/>
                    <a:pt x="982" y="1046"/>
                    <a:pt x="950" y="1014"/>
                  </a:cubicBezTo>
                  <a:cubicBezTo>
                    <a:pt x="950" y="1014"/>
                    <a:pt x="919" y="982"/>
                    <a:pt x="919" y="951"/>
                  </a:cubicBezTo>
                  <a:lnTo>
                    <a:pt x="887" y="951"/>
                  </a:lnTo>
                  <a:cubicBezTo>
                    <a:pt x="887" y="919"/>
                    <a:pt x="887" y="919"/>
                    <a:pt x="919" y="887"/>
                  </a:cubicBezTo>
                  <a:cubicBezTo>
                    <a:pt x="950" y="887"/>
                    <a:pt x="950" y="887"/>
                    <a:pt x="950" y="856"/>
                  </a:cubicBezTo>
                  <a:cubicBezTo>
                    <a:pt x="982" y="824"/>
                    <a:pt x="982" y="792"/>
                    <a:pt x="982" y="729"/>
                  </a:cubicBezTo>
                  <a:cubicBezTo>
                    <a:pt x="982" y="697"/>
                    <a:pt x="982" y="666"/>
                    <a:pt x="950" y="634"/>
                  </a:cubicBezTo>
                  <a:cubicBezTo>
                    <a:pt x="950" y="602"/>
                    <a:pt x="919" y="571"/>
                    <a:pt x="919" y="571"/>
                  </a:cubicBezTo>
                  <a:cubicBezTo>
                    <a:pt x="919" y="571"/>
                    <a:pt x="887" y="539"/>
                    <a:pt x="887" y="539"/>
                  </a:cubicBezTo>
                  <a:cubicBezTo>
                    <a:pt x="887" y="507"/>
                    <a:pt x="919" y="507"/>
                    <a:pt x="919" y="507"/>
                  </a:cubicBezTo>
                  <a:cubicBezTo>
                    <a:pt x="919" y="476"/>
                    <a:pt x="950" y="476"/>
                    <a:pt x="950" y="444"/>
                  </a:cubicBezTo>
                  <a:cubicBezTo>
                    <a:pt x="982" y="412"/>
                    <a:pt x="982" y="381"/>
                    <a:pt x="982" y="349"/>
                  </a:cubicBezTo>
                  <a:cubicBezTo>
                    <a:pt x="982" y="349"/>
                    <a:pt x="982" y="317"/>
                    <a:pt x="982" y="317"/>
                  </a:cubicBezTo>
                  <a:cubicBezTo>
                    <a:pt x="982" y="159"/>
                    <a:pt x="824" y="1"/>
                    <a:pt x="60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333184c30d_0_376"/>
            <p:cNvSpPr/>
            <p:nvPr/>
          </p:nvSpPr>
          <p:spPr>
            <a:xfrm>
              <a:off x="1137324" y="3254308"/>
              <a:ext cx="5136" cy="48828"/>
            </a:xfrm>
            <a:custGeom>
              <a:rect b="b" l="l" r="r" t="t"/>
              <a:pathLst>
                <a:path extrusionOk="0" h="1521" w="160">
                  <a:moveTo>
                    <a:pt x="32" y="0"/>
                  </a:moveTo>
                  <a:lnTo>
                    <a:pt x="1" y="1520"/>
                  </a:lnTo>
                  <a:cubicBezTo>
                    <a:pt x="96" y="1520"/>
                    <a:pt x="159" y="1457"/>
                    <a:pt x="159" y="1394"/>
                  </a:cubicBezTo>
                  <a:lnTo>
                    <a:pt x="159" y="127"/>
                  </a:lnTo>
                  <a:cubicBezTo>
                    <a:pt x="159" y="32"/>
                    <a:pt x="96"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3333184c30d_0_376"/>
            <p:cNvSpPr/>
            <p:nvPr/>
          </p:nvSpPr>
          <p:spPr>
            <a:xfrm>
              <a:off x="1169876" y="3267117"/>
              <a:ext cx="27480" cy="44526"/>
            </a:xfrm>
            <a:custGeom>
              <a:rect b="b" l="l" r="r" t="t"/>
              <a:pathLst>
                <a:path extrusionOk="0" h="1387" w="856">
                  <a:moveTo>
                    <a:pt x="704" y="0"/>
                  </a:moveTo>
                  <a:cubicBezTo>
                    <a:pt x="650" y="0"/>
                    <a:pt x="593" y="30"/>
                    <a:pt x="570" y="76"/>
                  </a:cubicBezTo>
                  <a:lnTo>
                    <a:pt x="32" y="1216"/>
                  </a:lnTo>
                  <a:cubicBezTo>
                    <a:pt x="0" y="1280"/>
                    <a:pt x="32" y="1343"/>
                    <a:pt x="95" y="1375"/>
                  </a:cubicBezTo>
                  <a:cubicBezTo>
                    <a:pt x="112" y="1383"/>
                    <a:pt x="131" y="1387"/>
                    <a:pt x="151" y="1387"/>
                  </a:cubicBezTo>
                  <a:cubicBezTo>
                    <a:pt x="205" y="1387"/>
                    <a:pt x="262" y="1358"/>
                    <a:pt x="285" y="1311"/>
                  </a:cubicBezTo>
                  <a:lnTo>
                    <a:pt x="823" y="171"/>
                  </a:lnTo>
                  <a:cubicBezTo>
                    <a:pt x="855" y="108"/>
                    <a:pt x="823" y="44"/>
                    <a:pt x="760" y="13"/>
                  </a:cubicBezTo>
                  <a:cubicBezTo>
                    <a:pt x="743" y="4"/>
                    <a:pt x="724" y="0"/>
                    <a:pt x="70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3333184c30d_0_376"/>
            <p:cNvSpPr/>
            <p:nvPr/>
          </p:nvSpPr>
          <p:spPr>
            <a:xfrm>
              <a:off x="1200373" y="3301402"/>
              <a:ext cx="40674" cy="34767"/>
            </a:xfrm>
            <a:custGeom>
              <a:rect b="b" l="l" r="r" t="t"/>
              <a:pathLst>
                <a:path extrusionOk="0" h="1083" w="1267">
                  <a:moveTo>
                    <a:pt x="1124" y="1"/>
                  </a:moveTo>
                  <a:cubicBezTo>
                    <a:pt x="1098" y="1"/>
                    <a:pt x="1071" y="8"/>
                    <a:pt x="1045" y="22"/>
                  </a:cubicBezTo>
                  <a:lnTo>
                    <a:pt x="64" y="845"/>
                  </a:lnTo>
                  <a:cubicBezTo>
                    <a:pt x="0" y="877"/>
                    <a:pt x="0" y="972"/>
                    <a:pt x="64" y="1035"/>
                  </a:cubicBezTo>
                  <a:cubicBezTo>
                    <a:pt x="79" y="1067"/>
                    <a:pt x="111" y="1082"/>
                    <a:pt x="147" y="1082"/>
                  </a:cubicBezTo>
                  <a:cubicBezTo>
                    <a:pt x="182" y="1082"/>
                    <a:pt x="222" y="1067"/>
                    <a:pt x="254" y="1035"/>
                  </a:cubicBezTo>
                  <a:lnTo>
                    <a:pt x="1204" y="243"/>
                  </a:lnTo>
                  <a:cubicBezTo>
                    <a:pt x="1267" y="180"/>
                    <a:pt x="1267" y="117"/>
                    <a:pt x="1235" y="53"/>
                  </a:cubicBezTo>
                  <a:cubicBezTo>
                    <a:pt x="1198" y="16"/>
                    <a:pt x="1161" y="1"/>
                    <a:pt x="112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333184c30d_0_376"/>
            <p:cNvSpPr/>
            <p:nvPr/>
          </p:nvSpPr>
          <p:spPr>
            <a:xfrm>
              <a:off x="1217645" y="3351611"/>
              <a:ext cx="48828" cy="18876"/>
            </a:xfrm>
            <a:custGeom>
              <a:rect b="b" l="l" r="r" t="t"/>
              <a:pathLst>
                <a:path extrusionOk="0" h="588" w="1521">
                  <a:moveTo>
                    <a:pt x="1368" y="1"/>
                  </a:moveTo>
                  <a:cubicBezTo>
                    <a:pt x="1355" y="1"/>
                    <a:pt x="1342" y="4"/>
                    <a:pt x="1331" y="9"/>
                  </a:cubicBezTo>
                  <a:lnTo>
                    <a:pt x="96"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333184c30d_0_376"/>
            <p:cNvSpPr/>
            <p:nvPr/>
          </p:nvSpPr>
          <p:spPr>
            <a:xfrm>
              <a:off x="1218672" y="3400439"/>
              <a:ext cx="48828" cy="15538"/>
            </a:xfrm>
            <a:custGeom>
              <a:rect b="b" l="l" r="r" t="t"/>
              <a:pathLst>
                <a:path extrusionOk="0" h="484" w="1521">
                  <a:moveTo>
                    <a:pt x="124" y="0"/>
                  </a:moveTo>
                  <a:cubicBezTo>
                    <a:pt x="73" y="0"/>
                    <a:pt x="26" y="52"/>
                    <a:pt x="0" y="103"/>
                  </a:cubicBezTo>
                  <a:cubicBezTo>
                    <a:pt x="0" y="167"/>
                    <a:pt x="32" y="262"/>
                    <a:pt x="127" y="262"/>
                  </a:cubicBezTo>
                  <a:lnTo>
                    <a:pt x="1362" y="483"/>
                  </a:lnTo>
                  <a:cubicBezTo>
                    <a:pt x="1425" y="483"/>
                    <a:pt x="1520" y="452"/>
                    <a:pt x="1520" y="388"/>
                  </a:cubicBezTo>
                  <a:cubicBezTo>
                    <a:pt x="1520" y="325"/>
                    <a:pt x="1489" y="230"/>
                    <a:pt x="1425" y="230"/>
                  </a:cubicBezTo>
                  <a:lnTo>
                    <a:pt x="159" y="8"/>
                  </a:lnTo>
                  <a:cubicBezTo>
                    <a:pt x="147" y="3"/>
                    <a:pt x="135" y="0"/>
                    <a:pt x="12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333184c30d_0_376"/>
            <p:cNvSpPr/>
            <p:nvPr/>
          </p:nvSpPr>
          <p:spPr>
            <a:xfrm>
              <a:off x="1202396" y="3435623"/>
              <a:ext cx="39679" cy="29534"/>
            </a:xfrm>
            <a:custGeom>
              <a:rect b="b" l="l" r="r" t="t"/>
              <a:pathLst>
                <a:path extrusionOk="0" h="920" w="1236">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333184c30d_0_376"/>
            <p:cNvSpPr/>
            <p:nvPr/>
          </p:nvSpPr>
          <p:spPr>
            <a:xfrm>
              <a:off x="1180020" y="3460246"/>
              <a:ext cx="23435" cy="31717"/>
            </a:xfrm>
            <a:custGeom>
              <a:rect b="b" l="l" r="r" t="t"/>
              <a:pathLst>
                <a:path extrusionOk="0" h="988" w="730">
                  <a:moveTo>
                    <a:pt x="151" y="1"/>
                  </a:moveTo>
                  <a:cubicBezTo>
                    <a:pt x="133" y="1"/>
                    <a:pt x="114" y="5"/>
                    <a:pt x="96" y="14"/>
                  </a:cubicBezTo>
                  <a:cubicBezTo>
                    <a:pt x="32" y="46"/>
                    <a:pt x="1" y="141"/>
                    <a:pt x="32" y="172"/>
                  </a:cubicBezTo>
                  <a:lnTo>
                    <a:pt x="476" y="964"/>
                  </a:lnTo>
                  <a:cubicBezTo>
                    <a:pt x="492" y="980"/>
                    <a:pt x="515" y="988"/>
                    <a:pt x="543" y="988"/>
                  </a:cubicBezTo>
                  <a:cubicBezTo>
                    <a:pt x="571" y="988"/>
                    <a:pt x="603" y="980"/>
                    <a:pt x="634" y="964"/>
                  </a:cubicBezTo>
                  <a:cubicBezTo>
                    <a:pt x="698" y="932"/>
                    <a:pt x="729" y="869"/>
                    <a:pt x="698" y="837"/>
                  </a:cubicBezTo>
                  <a:lnTo>
                    <a:pt x="254" y="46"/>
                  </a:lnTo>
                  <a:cubicBezTo>
                    <a:pt x="232" y="23"/>
                    <a:pt x="194" y="1"/>
                    <a:pt x="1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g3333184c30d_0_376"/>
          <p:cNvGrpSpPr/>
          <p:nvPr/>
        </p:nvGrpSpPr>
        <p:grpSpPr>
          <a:xfrm>
            <a:off x="7946906" y="4109469"/>
            <a:ext cx="624233" cy="519804"/>
            <a:chOff x="7946906" y="3097744"/>
            <a:chExt cx="624233" cy="519804"/>
          </a:xfrm>
        </p:grpSpPr>
        <p:sp>
          <p:nvSpPr>
            <p:cNvPr id="389" name="Google Shape;389;g3333184c30d_0_376"/>
            <p:cNvSpPr/>
            <p:nvPr/>
          </p:nvSpPr>
          <p:spPr>
            <a:xfrm>
              <a:off x="7996697" y="3165834"/>
              <a:ext cx="27480" cy="19358"/>
            </a:xfrm>
            <a:custGeom>
              <a:rect b="b" l="l" r="r" t="t"/>
              <a:pathLst>
                <a:path extrusionOk="0" h="603" w="856">
                  <a:moveTo>
                    <a:pt x="128" y="1"/>
                  </a:moveTo>
                  <a:cubicBezTo>
                    <a:pt x="64" y="1"/>
                    <a:pt x="1" y="64"/>
                    <a:pt x="1" y="128"/>
                  </a:cubicBezTo>
                  <a:lnTo>
                    <a:pt x="1" y="508"/>
                  </a:lnTo>
                  <a:cubicBezTo>
                    <a:pt x="1" y="571"/>
                    <a:pt x="64" y="603"/>
                    <a:pt x="128" y="603"/>
                  </a:cubicBezTo>
                  <a:lnTo>
                    <a:pt x="761" y="603"/>
                  </a:lnTo>
                  <a:cubicBezTo>
                    <a:pt x="824" y="603"/>
                    <a:pt x="856" y="571"/>
                    <a:pt x="856" y="508"/>
                  </a:cubicBezTo>
                  <a:lnTo>
                    <a:pt x="856" y="128"/>
                  </a:lnTo>
                  <a:cubicBezTo>
                    <a:pt x="856" y="64"/>
                    <a:pt x="824" y="1"/>
                    <a:pt x="76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333184c30d_0_376"/>
            <p:cNvSpPr/>
            <p:nvPr/>
          </p:nvSpPr>
          <p:spPr>
            <a:xfrm>
              <a:off x="7996697" y="3272607"/>
              <a:ext cx="27480" cy="20353"/>
            </a:xfrm>
            <a:custGeom>
              <a:rect b="b" l="l" r="r" t="t"/>
              <a:pathLst>
                <a:path extrusionOk="0" h="634" w="856">
                  <a:moveTo>
                    <a:pt x="128" y="0"/>
                  </a:moveTo>
                  <a:cubicBezTo>
                    <a:pt x="64" y="0"/>
                    <a:pt x="1" y="64"/>
                    <a:pt x="1" y="127"/>
                  </a:cubicBezTo>
                  <a:lnTo>
                    <a:pt x="1" y="507"/>
                  </a:lnTo>
                  <a:cubicBezTo>
                    <a:pt x="1" y="570"/>
                    <a:pt x="64" y="634"/>
                    <a:pt x="128" y="634"/>
                  </a:cubicBezTo>
                  <a:lnTo>
                    <a:pt x="761" y="634"/>
                  </a:lnTo>
                  <a:cubicBezTo>
                    <a:pt x="824" y="634"/>
                    <a:pt x="856" y="570"/>
                    <a:pt x="856" y="507"/>
                  </a:cubicBezTo>
                  <a:lnTo>
                    <a:pt x="856" y="127"/>
                  </a:lnTo>
                  <a:cubicBezTo>
                    <a:pt x="856" y="64"/>
                    <a:pt x="824" y="0"/>
                    <a:pt x="761"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333184c30d_0_376"/>
            <p:cNvSpPr/>
            <p:nvPr/>
          </p:nvSpPr>
          <p:spPr>
            <a:xfrm>
              <a:off x="7957051" y="3176267"/>
              <a:ext cx="31557" cy="30786"/>
            </a:xfrm>
            <a:custGeom>
              <a:rect b="b" l="l" r="r" t="t"/>
              <a:pathLst>
                <a:path extrusionOk="0" h="959" w="983">
                  <a:moveTo>
                    <a:pt x="587" y="1"/>
                  </a:moveTo>
                  <a:cubicBezTo>
                    <a:pt x="555" y="1"/>
                    <a:pt x="523" y="8"/>
                    <a:pt x="508" y="24"/>
                  </a:cubicBezTo>
                  <a:lnTo>
                    <a:pt x="64" y="468"/>
                  </a:lnTo>
                  <a:cubicBezTo>
                    <a:pt x="1" y="531"/>
                    <a:pt x="1" y="594"/>
                    <a:pt x="64" y="658"/>
                  </a:cubicBezTo>
                  <a:lnTo>
                    <a:pt x="317" y="911"/>
                  </a:lnTo>
                  <a:cubicBezTo>
                    <a:pt x="333" y="943"/>
                    <a:pt x="365" y="959"/>
                    <a:pt x="397" y="959"/>
                  </a:cubicBezTo>
                  <a:cubicBezTo>
                    <a:pt x="428" y="959"/>
                    <a:pt x="460" y="943"/>
                    <a:pt x="476" y="911"/>
                  </a:cubicBezTo>
                  <a:lnTo>
                    <a:pt x="919" y="468"/>
                  </a:lnTo>
                  <a:cubicBezTo>
                    <a:pt x="983" y="404"/>
                    <a:pt x="983" y="341"/>
                    <a:pt x="919" y="309"/>
                  </a:cubicBezTo>
                  <a:lnTo>
                    <a:pt x="666" y="24"/>
                  </a:lnTo>
                  <a:cubicBezTo>
                    <a:pt x="650" y="8"/>
                    <a:pt x="618" y="1"/>
                    <a:pt x="58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3333184c30d_0_376"/>
            <p:cNvSpPr/>
            <p:nvPr/>
          </p:nvSpPr>
          <p:spPr>
            <a:xfrm>
              <a:off x="8033294" y="3251740"/>
              <a:ext cx="30562" cy="30786"/>
            </a:xfrm>
            <a:custGeom>
              <a:rect b="b" l="l" r="r" t="t"/>
              <a:pathLst>
                <a:path extrusionOk="0" h="959" w="952">
                  <a:moveTo>
                    <a:pt x="567" y="1"/>
                  </a:moveTo>
                  <a:cubicBezTo>
                    <a:pt x="539" y="1"/>
                    <a:pt x="508" y="17"/>
                    <a:pt x="476" y="48"/>
                  </a:cubicBezTo>
                  <a:lnTo>
                    <a:pt x="33" y="492"/>
                  </a:lnTo>
                  <a:cubicBezTo>
                    <a:pt x="1" y="523"/>
                    <a:pt x="1" y="618"/>
                    <a:pt x="33" y="650"/>
                  </a:cubicBezTo>
                  <a:lnTo>
                    <a:pt x="286" y="935"/>
                  </a:lnTo>
                  <a:cubicBezTo>
                    <a:pt x="318" y="951"/>
                    <a:pt x="349" y="959"/>
                    <a:pt x="381" y="959"/>
                  </a:cubicBezTo>
                  <a:cubicBezTo>
                    <a:pt x="413" y="959"/>
                    <a:pt x="444" y="951"/>
                    <a:pt x="476" y="935"/>
                  </a:cubicBezTo>
                  <a:lnTo>
                    <a:pt x="919" y="460"/>
                  </a:lnTo>
                  <a:cubicBezTo>
                    <a:pt x="951" y="428"/>
                    <a:pt x="951" y="365"/>
                    <a:pt x="919" y="302"/>
                  </a:cubicBezTo>
                  <a:lnTo>
                    <a:pt x="634" y="48"/>
                  </a:lnTo>
                  <a:cubicBezTo>
                    <a:pt x="619" y="17"/>
                    <a:pt x="595" y="1"/>
                    <a:pt x="56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3333184c30d_0_376"/>
            <p:cNvSpPr/>
            <p:nvPr/>
          </p:nvSpPr>
          <p:spPr>
            <a:xfrm>
              <a:off x="7946906" y="3215657"/>
              <a:ext cx="20353" cy="27480"/>
            </a:xfrm>
            <a:custGeom>
              <a:rect b="b" l="l" r="r" t="t"/>
              <a:pathLst>
                <a:path extrusionOk="0" h="856" w="634">
                  <a:moveTo>
                    <a:pt x="127" y="1"/>
                  </a:moveTo>
                  <a:cubicBezTo>
                    <a:pt x="63" y="1"/>
                    <a:pt x="0" y="32"/>
                    <a:pt x="0" y="96"/>
                  </a:cubicBezTo>
                  <a:lnTo>
                    <a:pt x="0" y="729"/>
                  </a:lnTo>
                  <a:cubicBezTo>
                    <a:pt x="0" y="792"/>
                    <a:pt x="63" y="856"/>
                    <a:pt x="127" y="856"/>
                  </a:cubicBezTo>
                  <a:lnTo>
                    <a:pt x="507" y="856"/>
                  </a:lnTo>
                  <a:cubicBezTo>
                    <a:pt x="570" y="856"/>
                    <a:pt x="633" y="792"/>
                    <a:pt x="633" y="729"/>
                  </a:cubicBezTo>
                  <a:lnTo>
                    <a:pt x="633" y="96"/>
                  </a:lnTo>
                  <a:cubicBezTo>
                    <a:pt x="633" y="32"/>
                    <a:pt x="570" y="1"/>
                    <a:pt x="50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333184c30d_0_376"/>
            <p:cNvSpPr/>
            <p:nvPr/>
          </p:nvSpPr>
          <p:spPr>
            <a:xfrm>
              <a:off x="8054675" y="3215657"/>
              <a:ext cx="19326" cy="27480"/>
            </a:xfrm>
            <a:custGeom>
              <a:rect b="b" l="l" r="r" t="t"/>
              <a:pathLst>
                <a:path extrusionOk="0" h="856" w="602">
                  <a:moveTo>
                    <a:pt x="127" y="1"/>
                  </a:moveTo>
                  <a:cubicBezTo>
                    <a:pt x="32" y="1"/>
                    <a:pt x="0" y="32"/>
                    <a:pt x="0" y="96"/>
                  </a:cubicBezTo>
                  <a:lnTo>
                    <a:pt x="0" y="729"/>
                  </a:lnTo>
                  <a:cubicBezTo>
                    <a:pt x="0" y="792"/>
                    <a:pt x="32" y="856"/>
                    <a:pt x="127" y="856"/>
                  </a:cubicBezTo>
                  <a:lnTo>
                    <a:pt x="475" y="856"/>
                  </a:lnTo>
                  <a:cubicBezTo>
                    <a:pt x="570" y="856"/>
                    <a:pt x="602" y="792"/>
                    <a:pt x="602" y="729"/>
                  </a:cubicBezTo>
                  <a:lnTo>
                    <a:pt x="602" y="96"/>
                  </a:lnTo>
                  <a:cubicBezTo>
                    <a:pt x="602" y="32"/>
                    <a:pt x="538" y="1"/>
                    <a:pt x="475"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333184c30d_0_376"/>
            <p:cNvSpPr/>
            <p:nvPr/>
          </p:nvSpPr>
          <p:spPr>
            <a:xfrm>
              <a:off x="7957051" y="3251740"/>
              <a:ext cx="31557" cy="30786"/>
            </a:xfrm>
            <a:custGeom>
              <a:rect b="b" l="l" r="r" t="t"/>
              <a:pathLst>
                <a:path extrusionOk="0" h="959" w="983">
                  <a:moveTo>
                    <a:pt x="397" y="1"/>
                  </a:moveTo>
                  <a:cubicBezTo>
                    <a:pt x="365" y="1"/>
                    <a:pt x="333" y="17"/>
                    <a:pt x="317" y="48"/>
                  </a:cubicBezTo>
                  <a:lnTo>
                    <a:pt x="64" y="302"/>
                  </a:lnTo>
                  <a:cubicBezTo>
                    <a:pt x="1" y="365"/>
                    <a:pt x="1" y="428"/>
                    <a:pt x="64" y="460"/>
                  </a:cubicBezTo>
                  <a:lnTo>
                    <a:pt x="508" y="935"/>
                  </a:lnTo>
                  <a:cubicBezTo>
                    <a:pt x="523" y="951"/>
                    <a:pt x="555" y="959"/>
                    <a:pt x="587" y="959"/>
                  </a:cubicBezTo>
                  <a:cubicBezTo>
                    <a:pt x="618" y="959"/>
                    <a:pt x="650" y="951"/>
                    <a:pt x="666" y="935"/>
                  </a:cubicBezTo>
                  <a:lnTo>
                    <a:pt x="919" y="650"/>
                  </a:lnTo>
                  <a:cubicBezTo>
                    <a:pt x="983" y="618"/>
                    <a:pt x="983" y="523"/>
                    <a:pt x="919" y="492"/>
                  </a:cubicBezTo>
                  <a:lnTo>
                    <a:pt x="476" y="48"/>
                  </a:lnTo>
                  <a:cubicBezTo>
                    <a:pt x="460" y="17"/>
                    <a:pt x="428" y="1"/>
                    <a:pt x="39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333184c30d_0_376"/>
            <p:cNvSpPr/>
            <p:nvPr/>
          </p:nvSpPr>
          <p:spPr>
            <a:xfrm>
              <a:off x="8033294" y="3176267"/>
              <a:ext cx="30562" cy="30786"/>
            </a:xfrm>
            <a:custGeom>
              <a:rect b="b" l="l" r="r" t="t"/>
              <a:pathLst>
                <a:path extrusionOk="0" h="959" w="952">
                  <a:moveTo>
                    <a:pt x="381" y="1"/>
                  </a:moveTo>
                  <a:cubicBezTo>
                    <a:pt x="349" y="1"/>
                    <a:pt x="318" y="8"/>
                    <a:pt x="286" y="24"/>
                  </a:cubicBezTo>
                  <a:lnTo>
                    <a:pt x="33" y="309"/>
                  </a:lnTo>
                  <a:cubicBezTo>
                    <a:pt x="1" y="341"/>
                    <a:pt x="1" y="404"/>
                    <a:pt x="33" y="468"/>
                  </a:cubicBezTo>
                  <a:lnTo>
                    <a:pt x="476" y="911"/>
                  </a:lnTo>
                  <a:cubicBezTo>
                    <a:pt x="508" y="943"/>
                    <a:pt x="539" y="959"/>
                    <a:pt x="571" y="959"/>
                  </a:cubicBezTo>
                  <a:cubicBezTo>
                    <a:pt x="603" y="959"/>
                    <a:pt x="634" y="943"/>
                    <a:pt x="666" y="911"/>
                  </a:cubicBezTo>
                  <a:lnTo>
                    <a:pt x="919" y="658"/>
                  </a:lnTo>
                  <a:cubicBezTo>
                    <a:pt x="951" y="594"/>
                    <a:pt x="951" y="531"/>
                    <a:pt x="919" y="468"/>
                  </a:cubicBezTo>
                  <a:lnTo>
                    <a:pt x="476" y="24"/>
                  </a:lnTo>
                  <a:cubicBezTo>
                    <a:pt x="444" y="8"/>
                    <a:pt x="413" y="1"/>
                    <a:pt x="38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333184c30d_0_376"/>
            <p:cNvSpPr/>
            <p:nvPr/>
          </p:nvSpPr>
          <p:spPr>
            <a:xfrm>
              <a:off x="7966200" y="3184132"/>
              <a:ext cx="89502" cy="89502"/>
            </a:xfrm>
            <a:custGeom>
              <a:rect b="b" l="l" r="r" t="t"/>
              <a:pathLst>
                <a:path extrusionOk="0" h="2788" w="2788">
                  <a:moveTo>
                    <a:pt x="1394" y="318"/>
                  </a:moveTo>
                  <a:cubicBezTo>
                    <a:pt x="1996" y="318"/>
                    <a:pt x="2503" y="793"/>
                    <a:pt x="2503" y="1394"/>
                  </a:cubicBezTo>
                  <a:cubicBezTo>
                    <a:pt x="2471" y="1996"/>
                    <a:pt x="1996" y="2503"/>
                    <a:pt x="1394" y="2503"/>
                  </a:cubicBezTo>
                  <a:cubicBezTo>
                    <a:pt x="793" y="2503"/>
                    <a:pt x="286" y="2028"/>
                    <a:pt x="286" y="1394"/>
                  </a:cubicBezTo>
                  <a:cubicBezTo>
                    <a:pt x="286" y="793"/>
                    <a:pt x="793" y="318"/>
                    <a:pt x="1394" y="318"/>
                  </a:cubicBezTo>
                  <a:close/>
                  <a:moveTo>
                    <a:pt x="1394" y="1"/>
                  </a:moveTo>
                  <a:cubicBezTo>
                    <a:pt x="603" y="1"/>
                    <a:pt x="1" y="634"/>
                    <a:pt x="1" y="1394"/>
                  </a:cubicBezTo>
                  <a:cubicBezTo>
                    <a:pt x="1" y="2186"/>
                    <a:pt x="634" y="2788"/>
                    <a:pt x="1394" y="2788"/>
                  </a:cubicBezTo>
                  <a:cubicBezTo>
                    <a:pt x="2154" y="2788"/>
                    <a:pt x="2788" y="2186"/>
                    <a:pt x="2788" y="1394"/>
                  </a:cubicBezTo>
                  <a:cubicBezTo>
                    <a:pt x="2788" y="634"/>
                    <a:pt x="2154" y="1"/>
                    <a:pt x="1394"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333184c30d_0_376"/>
            <p:cNvSpPr/>
            <p:nvPr/>
          </p:nvSpPr>
          <p:spPr>
            <a:xfrm>
              <a:off x="8159361" y="3431225"/>
              <a:ext cx="194220" cy="172808"/>
            </a:xfrm>
            <a:custGeom>
              <a:rect b="b" l="l" r="r" t="t"/>
              <a:pathLst>
                <a:path extrusionOk="0" h="5383" w="6050">
                  <a:moveTo>
                    <a:pt x="3032" y="919"/>
                  </a:moveTo>
                  <a:cubicBezTo>
                    <a:pt x="3770" y="919"/>
                    <a:pt x="4467" y="1395"/>
                    <a:pt x="4720" y="2153"/>
                  </a:cubicBezTo>
                  <a:cubicBezTo>
                    <a:pt x="5005" y="3071"/>
                    <a:pt x="4498" y="4085"/>
                    <a:pt x="3580" y="4370"/>
                  </a:cubicBezTo>
                  <a:cubicBezTo>
                    <a:pt x="3388" y="4434"/>
                    <a:pt x="3195" y="4464"/>
                    <a:pt x="3007" y="4464"/>
                  </a:cubicBezTo>
                  <a:cubicBezTo>
                    <a:pt x="2261" y="4464"/>
                    <a:pt x="1584" y="3988"/>
                    <a:pt x="1331" y="3230"/>
                  </a:cubicBezTo>
                  <a:cubicBezTo>
                    <a:pt x="1046" y="2311"/>
                    <a:pt x="1553" y="1298"/>
                    <a:pt x="2471" y="1013"/>
                  </a:cubicBezTo>
                  <a:cubicBezTo>
                    <a:pt x="2656" y="949"/>
                    <a:pt x="2845" y="919"/>
                    <a:pt x="3032" y="919"/>
                  </a:cubicBezTo>
                  <a:close/>
                  <a:moveTo>
                    <a:pt x="2997" y="0"/>
                  </a:moveTo>
                  <a:cubicBezTo>
                    <a:pt x="2727" y="0"/>
                    <a:pt x="2454" y="41"/>
                    <a:pt x="2186" y="126"/>
                  </a:cubicBezTo>
                  <a:cubicBezTo>
                    <a:pt x="761" y="601"/>
                    <a:pt x="1" y="2121"/>
                    <a:pt x="476" y="3546"/>
                  </a:cubicBezTo>
                  <a:cubicBezTo>
                    <a:pt x="834" y="4671"/>
                    <a:pt x="1893" y="5383"/>
                    <a:pt x="3037" y="5383"/>
                  </a:cubicBezTo>
                  <a:cubicBezTo>
                    <a:pt x="3311" y="5383"/>
                    <a:pt x="3589" y="5342"/>
                    <a:pt x="3865" y="5257"/>
                  </a:cubicBezTo>
                  <a:cubicBezTo>
                    <a:pt x="5258" y="4782"/>
                    <a:pt x="6050" y="3261"/>
                    <a:pt x="5575" y="1868"/>
                  </a:cubicBezTo>
                  <a:cubicBezTo>
                    <a:pt x="5191" y="717"/>
                    <a:pt x="4126" y="0"/>
                    <a:pt x="2997"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333184c30d_0_376"/>
            <p:cNvSpPr/>
            <p:nvPr/>
          </p:nvSpPr>
          <p:spPr>
            <a:xfrm>
              <a:off x="8208189" y="3417710"/>
              <a:ext cx="42728" cy="35249"/>
            </a:xfrm>
            <a:custGeom>
              <a:rect b="b" l="l" r="r" t="t"/>
              <a:pathLst>
                <a:path extrusionOk="0" h="1098" w="1331">
                  <a:moveTo>
                    <a:pt x="1000" y="1"/>
                  </a:moveTo>
                  <a:cubicBezTo>
                    <a:pt x="984" y="1"/>
                    <a:pt x="967" y="3"/>
                    <a:pt x="950" y="9"/>
                  </a:cubicBezTo>
                  <a:lnTo>
                    <a:pt x="127" y="294"/>
                  </a:lnTo>
                  <a:cubicBezTo>
                    <a:pt x="32" y="326"/>
                    <a:pt x="0" y="421"/>
                    <a:pt x="0" y="484"/>
                  </a:cubicBezTo>
                  <a:lnTo>
                    <a:pt x="190" y="991"/>
                  </a:lnTo>
                  <a:cubicBezTo>
                    <a:pt x="190" y="1062"/>
                    <a:pt x="244" y="1097"/>
                    <a:pt x="310" y="1097"/>
                  </a:cubicBezTo>
                  <a:cubicBezTo>
                    <a:pt x="333" y="1097"/>
                    <a:pt x="356" y="1093"/>
                    <a:pt x="380" y="1086"/>
                  </a:cubicBezTo>
                  <a:lnTo>
                    <a:pt x="1203" y="832"/>
                  </a:lnTo>
                  <a:cubicBezTo>
                    <a:pt x="1299" y="801"/>
                    <a:pt x="1330" y="706"/>
                    <a:pt x="1299" y="611"/>
                  </a:cubicBezTo>
                  <a:lnTo>
                    <a:pt x="1140" y="135"/>
                  </a:lnTo>
                  <a:cubicBezTo>
                    <a:pt x="1140" y="57"/>
                    <a:pt x="1076" y="1"/>
                    <a:pt x="1000"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333184c30d_0_376"/>
            <p:cNvSpPr/>
            <p:nvPr/>
          </p:nvSpPr>
          <p:spPr>
            <a:xfrm>
              <a:off x="8261029" y="3582299"/>
              <a:ext cx="43756" cy="35249"/>
            </a:xfrm>
            <a:custGeom>
              <a:rect b="b" l="l" r="r" t="t"/>
              <a:pathLst>
                <a:path extrusionOk="0" h="1098" w="1363">
                  <a:moveTo>
                    <a:pt x="1035" y="0"/>
                  </a:moveTo>
                  <a:cubicBezTo>
                    <a:pt x="1016" y="0"/>
                    <a:pt x="998" y="4"/>
                    <a:pt x="983" y="12"/>
                  </a:cubicBezTo>
                  <a:lnTo>
                    <a:pt x="159" y="266"/>
                  </a:lnTo>
                  <a:cubicBezTo>
                    <a:pt x="64" y="297"/>
                    <a:pt x="1" y="392"/>
                    <a:pt x="33" y="487"/>
                  </a:cubicBezTo>
                  <a:lnTo>
                    <a:pt x="191" y="962"/>
                  </a:lnTo>
                  <a:cubicBezTo>
                    <a:pt x="217" y="1040"/>
                    <a:pt x="286" y="1097"/>
                    <a:pt x="362" y="1097"/>
                  </a:cubicBezTo>
                  <a:cubicBezTo>
                    <a:pt x="379" y="1097"/>
                    <a:pt x="396" y="1095"/>
                    <a:pt x="413" y="1089"/>
                  </a:cubicBezTo>
                  <a:lnTo>
                    <a:pt x="1236" y="804"/>
                  </a:lnTo>
                  <a:cubicBezTo>
                    <a:pt x="1331" y="772"/>
                    <a:pt x="1363" y="677"/>
                    <a:pt x="1331" y="614"/>
                  </a:cubicBezTo>
                  <a:lnTo>
                    <a:pt x="1173" y="107"/>
                  </a:lnTo>
                  <a:cubicBezTo>
                    <a:pt x="1149" y="36"/>
                    <a:pt x="1089" y="0"/>
                    <a:pt x="1035"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333184c30d_0_376"/>
            <p:cNvSpPr/>
            <p:nvPr/>
          </p:nvSpPr>
          <p:spPr>
            <a:xfrm>
              <a:off x="8159361" y="3457228"/>
              <a:ext cx="39711" cy="43178"/>
            </a:xfrm>
            <a:custGeom>
              <a:rect b="b" l="l" r="r" t="t"/>
              <a:pathLst>
                <a:path extrusionOk="0" h="1345" w="1237">
                  <a:moveTo>
                    <a:pt x="591" y="0"/>
                  </a:moveTo>
                  <a:cubicBezTo>
                    <a:pt x="525" y="0"/>
                    <a:pt x="468" y="30"/>
                    <a:pt x="444" y="76"/>
                  </a:cubicBezTo>
                  <a:lnTo>
                    <a:pt x="33" y="868"/>
                  </a:lnTo>
                  <a:cubicBezTo>
                    <a:pt x="1" y="963"/>
                    <a:pt x="33" y="1058"/>
                    <a:pt x="128" y="1090"/>
                  </a:cubicBezTo>
                  <a:lnTo>
                    <a:pt x="571" y="1311"/>
                  </a:lnTo>
                  <a:cubicBezTo>
                    <a:pt x="605" y="1334"/>
                    <a:pt x="638" y="1344"/>
                    <a:pt x="669" y="1344"/>
                  </a:cubicBezTo>
                  <a:cubicBezTo>
                    <a:pt x="725" y="1344"/>
                    <a:pt x="772" y="1309"/>
                    <a:pt x="793" y="1248"/>
                  </a:cubicBezTo>
                  <a:lnTo>
                    <a:pt x="1204" y="488"/>
                  </a:lnTo>
                  <a:cubicBezTo>
                    <a:pt x="1236" y="393"/>
                    <a:pt x="1204" y="298"/>
                    <a:pt x="1109" y="266"/>
                  </a:cubicBezTo>
                  <a:lnTo>
                    <a:pt x="666" y="13"/>
                  </a:lnTo>
                  <a:cubicBezTo>
                    <a:pt x="641" y="4"/>
                    <a:pt x="615" y="0"/>
                    <a:pt x="591"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333184c30d_0_376"/>
            <p:cNvSpPr/>
            <p:nvPr/>
          </p:nvSpPr>
          <p:spPr>
            <a:xfrm>
              <a:off x="8313902" y="3535077"/>
              <a:ext cx="39679" cy="42953"/>
            </a:xfrm>
            <a:custGeom>
              <a:rect b="b" l="l" r="r" t="t"/>
              <a:pathLst>
                <a:path extrusionOk="0" h="1338" w="1236">
                  <a:moveTo>
                    <a:pt x="572" y="0"/>
                  </a:moveTo>
                  <a:cubicBezTo>
                    <a:pt x="518" y="0"/>
                    <a:pt x="457" y="45"/>
                    <a:pt x="412" y="90"/>
                  </a:cubicBezTo>
                  <a:lnTo>
                    <a:pt x="32" y="850"/>
                  </a:lnTo>
                  <a:cubicBezTo>
                    <a:pt x="1" y="945"/>
                    <a:pt x="32" y="1040"/>
                    <a:pt x="96" y="1071"/>
                  </a:cubicBezTo>
                  <a:lnTo>
                    <a:pt x="571" y="1325"/>
                  </a:lnTo>
                  <a:cubicBezTo>
                    <a:pt x="596" y="1333"/>
                    <a:pt x="622" y="1337"/>
                    <a:pt x="646" y="1337"/>
                  </a:cubicBezTo>
                  <a:cubicBezTo>
                    <a:pt x="712" y="1337"/>
                    <a:pt x="769" y="1308"/>
                    <a:pt x="792" y="1261"/>
                  </a:cubicBezTo>
                  <a:lnTo>
                    <a:pt x="1172" y="470"/>
                  </a:lnTo>
                  <a:cubicBezTo>
                    <a:pt x="1236" y="406"/>
                    <a:pt x="1172" y="280"/>
                    <a:pt x="1109" y="248"/>
                  </a:cubicBezTo>
                  <a:lnTo>
                    <a:pt x="634" y="26"/>
                  </a:lnTo>
                  <a:cubicBezTo>
                    <a:pt x="615" y="8"/>
                    <a:pt x="594" y="0"/>
                    <a:pt x="572"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333184c30d_0_376"/>
            <p:cNvSpPr/>
            <p:nvPr/>
          </p:nvSpPr>
          <p:spPr>
            <a:xfrm>
              <a:off x="8156311" y="3523423"/>
              <a:ext cx="36661" cy="42279"/>
            </a:xfrm>
            <a:custGeom>
              <a:rect b="b" l="l" r="r" t="t"/>
              <a:pathLst>
                <a:path extrusionOk="0" h="1317" w="1142">
                  <a:moveTo>
                    <a:pt x="672" y="1"/>
                  </a:moveTo>
                  <a:cubicBezTo>
                    <a:pt x="659" y="1"/>
                    <a:pt x="646" y="4"/>
                    <a:pt x="634" y="9"/>
                  </a:cubicBezTo>
                  <a:lnTo>
                    <a:pt x="128" y="168"/>
                  </a:lnTo>
                  <a:cubicBezTo>
                    <a:pt x="33" y="199"/>
                    <a:pt x="1" y="294"/>
                    <a:pt x="33" y="389"/>
                  </a:cubicBezTo>
                  <a:lnTo>
                    <a:pt x="286" y="1213"/>
                  </a:lnTo>
                  <a:cubicBezTo>
                    <a:pt x="312" y="1265"/>
                    <a:pt x="380" y="1316"/>
                    <a:pt x="456" y="1316"/>
                  </a:cubicBezTo>
                  <a:cubicBezTo>
                    <a:pt x="473" y="1316"/>
                    <a:pt x="490" y="1314"/>
                    <a:pt x="508" y="1308"/>
                  </a:cubicBezTo>
                  <a:lnTo>
                    <a:pt x="983" y="1149"/>
                  </a:lnTo>
                  <a:cubicBezTo>
                    <a:pt x="1078" y="1118"/>
                    <a:pt x="1141" y="1023"/>
                    <a:pt x="1109" y="928"/>
                  </a:cubicBezTo>
                  <a:lnTo>
                    <a:pt x="824" y="104"/>
                  </a:lnTo>
                  <a:cubicBezTo>
                    <a:pt x="798" y="53"/>
                    <a:pt x="730" y="1"/>
                    <a:pt x="67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333184c30d_0_376"/>
            <p:cNvSpPr/>
            <p:nvPr/>
          </p:nvSpPr>
          <p:spPr>
            <a:xfrm>
              <a:off x="8320002" y="3469555"/>
              <a:ext cx="36629" cy="42375"/>
            </a:xfrm>
            <a:custGeom>
              <a:rect b="b" l="l" r="r" t="t"/>
              <a:pathLst>
                <a:path extrusionOk="0" h="1320" w="1141">
                  <a:moveTo>
                    <a:pt x="672" y="1"/>
                  </a:moveTo>
                  <a:cubicBezTo>
                    <a:pt x="658" y="1"/>
                    <a:pt x="646" y="3"/>
                    <a:pt x="634" y="9"/>
                  </a:cubicBezTo>
                  <a:lnTo>
                    <a:pt x="127" y="167"/>
                  </a:lnTo>
                  <a:cubicBezTo>
                    <a:pt x="64" y="199"/>
                    <a:pt x="1" y="294"/>
                    <a:pt x="32" y="389"/>
                  </a:cubicBezTo>
                  <a:lnTo>
                    <a:pt x="317" y="1212"/>
                  </a:lnTo>
                  <a:cubicBezTo>
                    <a:pt x="317" y="1284"/>
                    <a:pt x="371" y="1319"/>
                    <a:pt x="438" y="1319"/>
                  </a:cubicBezTo>
                  <a:cubicBezTo>
                    <a:pt x="460" y="1319"/>
                    <a:pt x="484" y="1315"/>
                    <a:pt x="507" y="1307"/>
                  </a:cubicBezTo>
                  <a:lnTo>
                    <a:pt x="1014" y="1149"/>
                  </a:lnTo>
                  <a:cubicBezTo>
                    <a:pt x="1077" y="1117"/>
                    <a:pt x="1141" y="1022"/>
                    <a:pt x="1109" y="927"/>
                  </a:cubicBezTo>
                  <a:lnTo>
                    <a:pt x="824" y="104"/>
                  </a:lnTo>
                  <a:cubicBezTo>
                    <a:pt x="798" y="52"/>
                    <a:pt x="730" y="1"/>
                    <a:pt x="67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333184c30d_0_376"/>
            <p:cNvSpPr/>
            <p:nvPr/>
          </p:nvSpPr>
          <p:spPr>
            <a:xfrm>
              <a:off x="8194962" y="3575526"/>
              <a:ext cx="44751" cy="38074"/>
            </a:xfrm>
            <a:custGeom>
              <a:rect b="b" l="l" r="r" t="t"/>
              <a:pathLst>
                <a:path extrusionOk="0" h="1186" w="1394">
                  <a:moveTo>
                    <a:pt x="409" y="0"/>
                  </a:moveTo>
                  <a:cubicBezTo>
                    <a:pt x="353" y="0"/>
                    <a:pt x="306" y="35"/>
                    <a:pt x="285" y="97"/>
                  </a:cubicBezTo>
                  <a:lnTo>
                    <a:pt x="32" y="572"/>
                  </a:lnTo>
                  <a:cubicBezTo>
                    <a:pt x="0" y="635"/>
                    <a:pt x="32" y="730"/>
                    <a:pt x="127" y="793"/>
                  </a:cubicBezTo>
                  <a:lnTo>
                    <a:pt x="887" y="1173"/>
                  </a:lnTo>
                  <a:cubicBezTo>
                    <a:pt x="913" y="1182"/>
                    <a:pt x="938" y="1186"/>
                    <a:pt x="962" y="1186"/>
                  </a:cubicBezTo>
                  <a:cubicBezTo>
                    <a:pt x="1028" y="1186"/>
                    <a:pt x="1086" y="1156"/>
                    <a:pt x="1109" y="1110"/>
                  </a:cubicBezTo>
                  <a:lnTo>
                    <a:pt x="1362" y="635"/>
                  </a:lnTo>
                  <a:cubicBezTo>
                    <a:pt x="1394" y="572"/>
                    <a:pt x="1362" y="445"/>
                    <a:pt x="1267" y="413"/>
                  </a:cubicBezTo>
                  <a:lnTo>
                    <a:pt x="507" y="33"/>
                  </a:lnTo>
                  <a:cubicBezTo>
                    <a:pt x="473" y="11"/>
                    <a:pt x="440" y="0"/>
                    <a:pt x="409"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333184c30d_0_376"/>
            <p:cNvSpPr/>
            <p:nvPr/>
          </p:nvSpPr>
          <p:spPr>
            <a:xfrm>
              <a:off x="8273228" y="3421658"/>
              <a:ext cx="44783" cy="38074"/>
            </a:xfrm>
            <a:custGeom>
              <a:rect b="b" l="l" r="r" t="t"/>
              <a:pathLst>
                <a:path extrusionOk="0" h="1186" w="1395">
                  <a:moveTo>
                    <a:pt x="432" y="0"/>
                  </a:moveTo>
                  <a:cubicBezTo>
                    <a:pt x="366" y="0"/>
                    <a:pt x="309" y="29"/>
                    <a:pt x="286" y="76"/>
                  </a:cubicBezTo>
                  <a:lnTo>
                    <a:pt x="33" y="551"/>
                  </a:lnTo>
                  <a:cubicBezTo>
                    <a:pt x="1" y="646"/>
                    <a:pt x="33" y="741"/>
                    <a:pt x="96" y="773"/>
                  </a:cubicBezTo>
                  <a:lnTo>
                    <a:pt x="888" y="1153"/>
                  </a:lnTo>
                  <a:cubicBezTo>
                    <a:pt x="921" y="1175"/>
                    <a:pt x="955" y="1186"/>
                    <a:pt x="986" y="1186"/>
                  </a:cubicBezTo>
                  <a:cubicBezTo>
                    <a:pt x="1042" y="1186"/>
                    <a:pt x="1089" y="1151"/>
                    <a:pt x="1109" y="1089"/>
                  </a:cubicBezTo>
                  <a:lnTo>
                    <a:pt x="1331" y="646"/>
                  </a:lnTo>
                  <a:cubicBezTo>
                    <a:pt x="1394" y="551"/>
                    <a:pt x="1363" y="456"/>
                    <a:pt x="1268" y="424"/>
                  </a:cubicBezTo>
                  <a:lnTo>
                    <a:pt x="508" y="12"/>
                  </a:lnTo>
                  <a:cubicBezTo>
                    <a:pt x="482" y="4"/>
                    <a:pt x="457" y="0"/>
                    <a:pt x="432"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333184c30d_0_376"/>
            <p:cNvSpPr/>
            <p:nvPr/>
          </p:nvSpPr>
          <p:spPr>
            <a:xfrm>
              <a:off x="8054675" y="3097744"/>
              <a:ext cx="492067" cy="356851"/>
            </a:xfrm>
            <a:custGeom>
              <a:rect b="b" l="l" r="r" t="t"/>
              <a:pathLst>
                <a:path extrusionOk="0" h="11116" w="15328">
                  <a:moveTo>
                    <a:pt x="665" y="0"/>
                  </a:moveTo>
                  <a:cubicBezTo>
                    <a:pt x="285" y="0"/>
                    <a:pt x="0" y="317"/>
                    <a:pt x="0" y="665"/>
                  </a:cubicBezTo>
                  <a:lnTo>
                    <a:pt x="0" y="10451"/>
                  </a:lnTo>
                  <a:cubicBezTo>
                    <a:pt x="0" y="10831"/>
                    <a:pt x="285" y="11116"/>
                    <a:pt x="665" y="11116"/>
                  </a:cubicBezTo>
                  <a:lnTo>
                    <a:pt x="14663" y="11116"/>
                  </a:lnTo>
                  <a:cubicBezTo>
                    <a:pt x="15011" y="11116"/>
                    <a:pt x="15328" y="10831"/>
                    <a:pt x="15328" y="10451"/>
                  </a:cubicBezTo>
                  <a:lnTo>
                    <a:pt x="15328" y="665"/>
                  </a:lnTo>
                  <a:cubicBezTo>
                    <a:pt x="15328" y="317"/>
                    <a:pt x="15011" y="0"/>
                    <a:pt x="14663"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333184c30d_0_376"/>
            <p:cNvSpPr/>
            <p:nvPr/>
          </p:nvSpPr>
          <p:spPr>
            <a:xfrm>
              <a:off x="8072973" y="3117038"/>
              <a:ext cx="455470" cy="290817"/>
            </a:xfrm>
            <a:custGeom>
              <a:rect b="b" l="l" r="r" t="t"/>
              <a:pathLst>
                <a:path extrusionOk="0" h="9059" w="14188">
                  <a:moveTo>
                    <a:pt x="95" y="1"/>
                  </a:moveTo>
                  <a:cubicBezTo>
                    <a:pt x="32" y="1"/>
                    <a:pt x="0" y="64"/>
                    <a:pt x="0" y="64"/>
                  </a:cubicBezTo>
                  <a:lnTo>
                    <a:pt x="0" y="8995"/>
                  </a:lnTo>
                  <a:cubicBezTo>
                    <a:pt x="0" y="9026"/>
                    <a:pt x="32" y="9058"/>
                    <a:pt x="95" y="9058"/>
                  </a:cubicBezTo>
                  <a:lnTo>
                    <a:pt x="14093" y="9058"/>
                  </a:lnTo>
                  <a:cubicBezTo>
                    <a:pt x="14156" y="9058"/>
                    <a:pt x="14188" y="8995"/>
                    <a:pt x="14188" y="8995"/>
                  </a:cubicBezTo>
                  <a:lnTo>
                    <a:pt x="14188" y="64"/>
                  </a:lnTo>
                  <a:cubicBezTo>
                    <a:pt x="14188" y="64"/>
                    <a:pt x="14156" y="1"/>
                    <a:pt x="14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333184c30d_0_376"/>
            <p:cNvSpPr/>
            <p:nvPr/>
          </p:nvSpPr>
          <p:spPr>
            <a:xfrm>
              <a:off x="8029249" y="3427116"/>
              <a:ext cx="541890" cy="33579"/>
            </a:xfrm>
            <a:custGeom>
              <a:rect b="b" l="l" r="r" t="t"/>
              <a:pathLst>
                <a:path extrusionOk="0" h="1046" w="16880">
                  <a:moveTo>
                    <a:pt x="760" y="1"/>
                  </a:moveTo>
                  <a:cubicBezTo>
                    <a:pt x="349" y="1"/>
                    <a:pt x="0" y="223"/>
                    <a:pt x="0" y="508"/>
                  </a:cubicBezTo>
                  <a:cubicBezTo>
                    <a:pt x="0" y="793"/>
                    <a:pt x="349" y="1046"/>
                    <a:pt x="760" y="1046"/>
                  </a:cubicBezTo>
                  <a:lnTo>
                    <a:pt x="16120" y="1046"/>
                  </a:lnTo>
                  <a:cubicBezTo>
                    <a:pt x="16563" y="1046"/>
                    <a:pt x="16880" y="793"/>
                    <a:pt x="16880" y="508"/>
                  </a:cubicBezTo>
                  <a:cubicBezTo>
                    <a:pt x="16880" y="223"/>
                    <a:pt x="16563" y="1"/>
                    <a:pt x="16120"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333184c30d_0_376"/>
            <p:cNvSpPr/>
            <p:nvPr/>
          </p:nvSpPr>
          <p:spPr>
            <a:xfrm>
              <a:off x="8072973" y="3117038"/>
              <a:ext cx="455470" cy="35634"/>
            </a:xfrm>
            <a:custGeom>
              <a:rect b="b" l="l" r="r" t="t"/>
              <a:pathLst>
                <a:path extrusionOk="0" h="1110" w="14188">
                  <a:moveTo>
                    <a:pt x="95" y="1"/>
                  </a:moveTo>
                  <a:cubicBezTo>
                    <a:pt x="32" y="1"/>
                    <a:pt x="0" y="64"/>
                    <a:pt x="0" y="64"/>
                  </a:cubicBezTo>
                  <a:lnTo>
                    <a:pt x="0" y="1109"/>
                  </a:lnTo>
                  <a:lnTo>
                    <a:pt x="14188" y="1109"/>
                  </a:lnTo>
                  <a:lnTo>
                    <a:pt x="14188" y="64"/>
                  </a:lnTo>
                  <a:cubicBezTo>
                    <a:pt x="14188" y="64"/>
                    <a:pt x="14156" y="1"/>
                    <a:pt x="1409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3333184c30d_0_376"/>
            <p:cNvSpPr/>
            <p:nvPr/>
          </p:nvSpPr>
          <p:spPr>
            <a:xfrm>
              <a:off x="8087194" y="3127214"/>
              <a:ext cx="14254" cy="15281"/>
            </a:xfrm>
            <a:custGeom>
              <a:rect b="b" l="l" r="r" t="t"/>
              <a:pathLst>
                <a:path extrusionOk="0" h="476" w="444">
                  <a:moveTo>
                    <a:pt x="222" y="1"/>
                  </a:moveTo>
                  <a:cubicBezTo>
                    <a:pt x="95" y="1"/>
                    <a:pt x="0" y="96"/>
                    <a:pt x="0" y="222"/>
                  </a:cubicBezTo>
                  <a:cubicBezTo>
                    <a:pt x="0" y="349"/>
                    <a:pt x="95" y="476"/>
                    <a:pt x="222" y="476"/>
                  </a:cubicBezTo>
                  <a:cubicBezTo>
                    <a:pt x="317" y="476"/>
                    <a:pt x="444" y="381"/>
                    <a:pt x="444" y="222"/>
                  </a:cubicBezTo>
                  <a:cubicBezTo>
                    <a:pt x="444" y="96"/>
                    <a:pt x="317" y="1"/>
                    <a:pt x="22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333184c30d_0_376"/>
            <p:cNvSpPr/>
            <p:nvPr/>
          </p:nvSpPr>
          <p:spPr>
            <a:xfrm>
              <a:off x="8104466" y="3127214"/>
              <a:ext cx="14286" cy="15281"/>
            </a:xfrm>
            <a:custGeom>
              <a:rect b="b" l="l" r="r" t="t"/>
              <a:pathLst>
                <a:path extrusionOk="0" h="476" w="445">
                  <a:moveTo>
                    <a:pt x="223" y="1"/>
                  </a:moveTo>
                  <a:cubicBezTo>
                    <a:pt x="127" y="1"/>
                    <a:pt x="1" y="96"/>
                    <a:pt x="1" y="222"/>
                  </a:cubicBezTo>
                  <a:cubicBezTo>
                    <a:pt x="1" y="349"/>
                    <a:pt x="127" y="476"/>
                    <a:pt x="223" y="476"/>
                  </a:cubicBezTo>
                  <a:cubicBezTo>
                    <a:pt x="349" y="476"/>
                    <a:pt x="444" y="381"/>
                    <a:pt x="444" y="222"/>
                  </a:cubicBezTo>
                  <a:cubicBezTo>
                    <a:pt x="444" y="96"/>
                    <a:pt x="349" y="1"/>
                    <a:pt x="2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3333184c30d_0_376"/>
            <p:cNvSpPr/>
            <p:nvPr/>
          </p:nvSpPr>
          <p:spPr>
            <a:xfrm>
              <a:off x="8122764" y="3127214"/>
              <a:ext cx="14286" cy="15281"/>
            </a:xfrm>
            <a:custGeom>
              <a:rect b="b" l="l" r="r" t="t"/>
              <a:pathLst>
                <a:path extrusionOk="0" h="476" w="445">
                  <a:moveTo>
                    <a:pt x="223" y="1"/>
                  </a:moveTo>
                  <a:cubicBezTo>
                    <a:pt x="96" y="1"/>
                    <a:pt x="1" y="96"/>
                    <a:pt x="1" y="222"/>
                  </a:cubicBezTo>
                  <a:cubicBezTo>
                    <a:pt x="1" y="349"/>
                    <a:pt x="96" y="476"/>
                    <a:pt x="223" y="476"/>
                  </a:cubicBezTo>
                  <a:cubicBezTo>
                    <a:pt x="349" y="476"/>
                    <a:pt x="444" y="381"/>
                    <a:pt x="444" y="222"/>
                  </a:cubicBezTo>
                  <a:cubicBezTo>
                    <a:pt x="444" y="96"/>
                    <a:pt x="349" y="1"/>
                    <a:pt x="2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333184c30d_0_376"/>
            <p:cNvSpPr/>
            <p:nvPr/>
          </p:nvSpPr>
          <p:spPr>
            <a:xfrm>
              <a:off x="8071946" y="3151612"/>
              <a:ext cx="456498" cy="51878"/>
            </a:xfrm>
            <a:custGeom>
              <a:rect b="b" l="l" r="r" t="t"/>
              <a:pathLst>
                <a:path extrusionOk="0" h="1616" w="14220">
                  <a:moveTo>
                    <a:pt x="0" y="1"/>
                  </a:moveTo>
                  <a:lnTo>
                    <a:pt x="0" y="1616"/>
                  </a:lnTo>
                  <a:lnTo>
                    <a:pt x="14220" y="1616"/>
                  </a:lnTo>
                  <a:lnTo>
                    <a:pt x="1422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333184c30d_0_376"/>
            <p:cNvSpPr/>
            <p:nvPr/>
          </p:nvSpPr>
          <p:spPr>
            <a:xfrm>
              <a:off x="8087194" y="3168883"/>
              <a:ext cx="79325" cy="21380"/>
            </a:xfrm>
            <a:custGeom>
              <a:rect b="b" l="l" r="r" t="t"/>
              <a:pathLst>
                <a:path extrusionOk="0" h="666" w="2471">
                  <a:moveTo>
                    <a:pt x="0" y="1"/>
                  </a:moveTo>
                  <a:lnTo>
                    <a:pt x="0" y="666"/>
                  </a:lnTo>
                  <a:lnTo>
                    <a:pt x="2471" y="666"/>
                  </a:lnTo>
                  <a:lnTo>
                    <a:pt x="24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333184c30d_0_376"/>
            <p:cNvSpPr/>
            <p:nvPr/>
          </p:nvSpPr>
          <p:spPr>
            <a:xfrm>
              <a:off x="8207161" y="3168883"/>
              <a:ext cx="155569" cy="21380"/>
            </a:xfrm>
            <a:custGeom>
              <a:rect b="b" l="l" r="r" t="t"/>
              <a:pathLst>
                <a:path extrusionOk="0" h="666" w="4846">
                  <a:moveTo>
                    <a:pt x="0" y="1"/>
                  </a:moveTo>
                  <a:lnTo>
                    <a:pt x="0" y="666"/>
                  </a:lnTo>
                  <a:lnTo>
                    <a:pt x="4846" y="666"/>
                  </a:lnTo>
                  <a:lnTo>
                    <a:pt x="4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333184c30d_0_376"/>
            <p:cNvSpPr/>
            <p:nvPr/>
          </p:nvSpPr>
          <p:spPr>
            <a:xfrm>
              <a:off x="8391173" y="3168883"/>
              <a:ext cx="108827" cy="21380"/>
            </a:xfrm>
            <a:custGeom>
              <a:rect b="b" l="l" r="r" t="t"/>
              <a:pathLst>
                <a:path extrusionOk="0" h="666" w="3390">
                  <a:moveTo>
                    <a:pt x="1" y="1"/>
                  </a:moveTo>
                  <a:lnTo>
                    <a:pt x="1" y="666"/>
                  </a:lnTo>
                  <a:lnTo>
                    <a:pt x="3389" y="666"/>
                  </a:lnTo>
                  <a:lnTo>
                    <a:pt x="3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333184c30d_0_376"/>
            <p:cNvSpPr/>
            <p:nvPr/>
          </p:nvSpPr>
          <p:spPr>
            <a:xfrm>
              <a:off x="8087194" y="3231933"/>
              <a:ext cx="111877" cy="15281"/>
            </a:xfrm>
            <a:custGeom>
              <a:rect b="b" l="l" r="r" t="t"/>
              <a:pathLst>
                <a:path extrusionOk="0" h="476" w="3485">
                  <a:moveTo>
                    <a:pt x="0" y="0"/>
                  </a:moveTo>
                  <a:lnTo>
                    <a:pt x="0" y="475"/>
                  </a:lnTo>
                  <a:lnTo>
                    <a:pt x="3484" y="475"/>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333184c30d_0_376"/>
            <p:cNvSpPr/>
            <p:nvPr/>
          </p:nvSpPr>
          <p:spPr>
            <a:xfrm>
              <a:off x="8087194" y="3258353"/>
              <a:ext cx="111877" cy="16308"/>
            </a:xfrm>
            <a:custGeom>
              <a:rect b="b" l="l" r="r" t="t"/>
              <a:pathLst>
                <a:path extrusionOk="0" h="508" w="3485">
                  <a:moveTo>
                    <a:pt x="0" y="1"/>
                  </a:moveTo>
                  <a:lnTo>
                    <a:pt x="0" y="508"/>
                  </a:lnTo>
                  <a:lnTo>
                    <a:pt x="3484" y="508"/>
                  </a:lnTo>
                  <a:lnTo>
                    <a:pt x="348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3333184c30d_0_376"/>
            <p:cNvSpPr/>
            <p:nvPr/>
          </p:nvSpPr>
          <p:spPr>
            <a:xfrm>
              <a:off x="8087194" y="3284805"/>
              <a:ext cx="111877" cy="16276"/>
            </a:xfrm>
            <a:custGeom>
              <a:rect b="b" l="l" r="r" t="t"/>
              <a:pathLst>
                <a:path extrusionOk="0" h="507" w="3485">
                  <a:moveTo>
                    <a:pt x="0" y="0"/>
                  </a:moveTo>
                  <a:lnTo>
                    <a:pt x="0" y="507"/>
                  </a:lnTo>
                  <a:lnTo>
                    <a:pt x="3484" y="507"/>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333184c30d_0_376"/>
            <p:cNvSpPr/>
            <p:nvPr/>
          </p:nvSpPr>
          <p:spPr>
            <a:xfrm>
              <a:off x="8087194" y="3312253"/>
              <a:ext cx="111877" cy="15281"/>
            </a:xfrm>
            <a:custGeom>
              <a:rect b="b" l="l" r="r" t="t"/>
              <a:pathLst>
                <a:path extrusionOk="0" h="476" w="3485">
                  <a:moveTo>
                    <a:pt x="0" y="0"/>
                  </a:moveTo>
                  <a:lnTo>
                    <a:pt x="0" y="475"/>
                  </a:lnTo>
                  <a:lnTo>
                    <a:pt x="3484" y="475"/>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3333184c30d_0_376"/>
            <p:cNvSpPr/>
            <p:nvPr/>
          </p:nvSpPr>
          <p:spPr>
            <a:xfrm>
              <a:off x="8087194" y="3338673"/>
              <a:ext cx="111877" cy="16308"/>
            </a:xfrm>
            <a:custGeom>
              <a:rect b="b" l="l" r="r" t="t"/>
              <a:pathLst>
                <a:path extrusionOk="0" h="508" w="3485">
                  <a:moveTo>
                    <a:pt x="0" y="1"/>
                  </a:moveTo>
                  <a:lnTo>
                    <a:pt x="0" y="507"/>
                  </a:lnTo>
                  <a:lnTo>
                    <a:pt x="3484" y="507"/>
                  </a:lnTo>
                  <a:lnTo>
                    <a:pt x="348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333184c30d_0_376"/>
            <p:cNvSpPr/>
            <p:nvPr/>
          </p:nvSpPr>
          <p:spPr>
            <a:xfrm>
              <a:off x="8087194" y="3365126"/>
              <a:ext cx="111877" cy="16276"/>
            </a:xfrm>
            <a:custGeom>
              <a:rect b="b" l="l" r="r" t="t"/>
              <a:pathLst>
                <a:path extrusionOk="0" h="507" w="3485">
                  <a:moveTo>
                    <a:pt x="0" y="0"/>
                  </a:moveTo>
                  <a:lnTo>
                    <a:pt x="0" y="507"/>
                  </a:lnTo>
                  <a:lnTo>
                    <a:pt x="3484" y="507"/>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333184c30d_0_376"/>
            <p:cNvSpPr/>
            <p:nvPr/>
          </p:nvSpPr>
          <p:spPr>
            <a:xfrm>
              <a:off x="8230532" y="3231933"/>
              <a:ext cx="153546" cy="145424"/>
            </a:xfrm>
            <a:custGeom>
              <a:rect b="b" l="l" r="r" t="t"/>
              <a:pathLst>
                <a:path extrusionOk="0" h="4530" w="4783">
                  <a:moveTo>
                    <a:pt x="1" y="0"/>
                  </a:moveTo>
                  <a:lnTo>
                    <a:pt x="1" y="4529"/>
                  </a:lnTo>
                  <a:lnTo>
                    <a:pt x="4783" y="4529"/>
                  </a:lnTo>
                  <a:lnTo>
                    <a:pt x="478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333184c30d_0_376"/>
            <p:cNvSpPr/>
            <p:nvPr/>
          </p:nvSpPr>
          <p:spPr>
            <a:xfrm>
              <a:off x="8230532" y="3258353"/>
              <a:ext cx="153546" cy="119004"/>
            </a:xfrm>
            <a:custGeom>
              <a:rect b="b" l="l" r="r" t="t"/>
              <a:pathLst>
                <a:path extrusionOk="0" h="3707" w="4783">
                  <a:moveTo>
                    <a:pt x="1838" y="1"/>
                  </a:moveTo>
                  <a:lnTo>
                    <a:pt x="856" y="1806"/>
                  </a:lnTo>
                  <a:lnTo>
                    <a:pt x="381" y="1078"/>
                  </a:lnTo>
                  <a:lnTo>
                    <a:pt x="1" y="1869"/>
                  </a:lnTo>
                  <a:lnTo>
                    <a:pt x="1" y="3706"/>
                  </a:lnTo>
                  <a:lnTo>
                    <a:pt x="4783" y="3706"/>
                  </a:lnTo>
                  <a:lnTo>
                    <a:pt x="4783" y="856"/>
                  </a:lnTo>
                  <a:lnTo>
                    <a:pt x="4308" y="1996"/>
                  </a:lnTo>
                  <a:lnTo>
                    <a:pt x="3706" y="634"/>
                  </a:lnTo>
                  <a:lnTo>
                    <a:pt x="3199" y="1489"/>
                  </a:lnTo>
                  <a:lnTo>
                    <a:pt x="2756" y="1078"/>
                  </a:lnTo>
                  <a:lnTo>
                    <a:pt x="2408" y="1489"/>
                  </a:lnTo>
                  <a:lnTo>
                    <a:pt x="1838"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333184c30d_0_376"/>
            <p:cNvSpPr/>
            <p:nvPr/>
          </p:nvSpPr>
          <p:spPr>
            <a:xfrm>
              <a:off x="8230532" y="3278706"/>
              <a:ext cx="153546" cy="98651"/>
            </a:xfrm>
            <a:custGeom>
              <a:rect b="b" l="l" r="r" t="t"/>
              <a:pathLst>
                <a:path extrusionOk="0" h="3073" w="4783">
                  <a:moveTo>
                    <a:pt x="983" y="0"/>
                  </a:moveTo>
                  <a:lnTo>
                    <a:pt x="1" y="1774"/>
                  </a:lnTo>
                  <a:lnTo>
                    <a:pt x="1" y="3072"/>
                  </a:lnTo>
                  <a:lnTo>
                    <a:pt x="4783" y="3072"/>
                  </a:lnTo>
                  <a:lnTo>
                    <a:pt x="4783" y="1837"/>
                  </a:lnTo>
                  <a:lnTo>
                    <a:pt x="4339" y="855"/>
                  </a:lnTo>
                  <a:lnTo>
                    <a:pt x="3706" y="1774"/>
                  </a:lnTo>
                  <a:lnTo>
                    <a:pt x="3231" y="222"/>
                  </a:lnTo>
                  <a:lnTo>
                    <a:pt x="2408" y="2154"/>
                  </a:lnTo>
                  <a:lnTo>
                    <a:pt x="1901" y="1520"/>
                  </a:lnTo>
                  <a:lnTo>
                    <a:pt x="1521" y="1774"/>
                  </a:lnTo>
                  <a:lnTo>
                    <a:pt x="983"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333184c30d_0_376"/>
            <p:cNvSpPr/>
            <p:nvPr/>
          </p:nvSpPr>
          <p:spPr>
            <a:xfrm>
              <a:off x="8401349" y="3327502"/>
              <a:ext cx="24430" cy="49855"/>
            </a:xfrm>
            <a:custGeom>
              <a:rect b="b" l="l" r="r" t="t"/>
              <a:pathLst>
                <a:path extrusionOk="0" h="1553" w="761">
                  <a:moveTo>
                    <a:pt x="0" y="0"/>
                  </a:moveTo>
                  <a:lnTo>
                    <a:pt x="0" y="1552"/>
                  </a:lnTo>
                  <a:lnTo>
                    <a:pt x="760" y="1552"/>
                  </a:lnTo>
                  <a:lnTo>
                    <a:pt x="76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333184c30d_0_376"/>
            <p:cNvSpPr/>
            <p:nvPr/>
          </p:nvSpPr>
          <p:spPr>
            <a:xfrm>
              <a:off x="8439969" y="3258353"/>
              <a:ext cx="24430" cy="119004"/>
            </a:xfrm>
            <a:custGeom>
              <a:rect b="b" l="l" r="r" t="t"/>
              <a:pathLst>
                <a:path extrusionOk="0" h="3707" w="761">
                  <a:moveTo>
                    <a:pt x="1" y="1"/>
                  </a:moveTo>
                  <a:lnTo>
                    <a:pt x="1" y="3706"/>
                  </a:lnTo>
                  <a:lnTo>
                    <a:pt x="761" y="3706"/>
                  </a:lnTo>
                  <a:lnTo>
                    <a:pt x="76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333184c30d_0_376"/>
            <p:cNvSpPr/>
            <p:nvPr/>
          </p:nvSpPr>
          <p:spPr>
            <a:xfrm>
              <a:off x="8478620" y="3301049"/>
              <a:ext cx="24430" cy="76308"/>
            </a:xfrm>
            <a:custGeom>
              <a:rect b="b" l="l" r="r" t="t"/>
              <a:pathLst>
                <a:path extrusionOk="0" h="2377" w="761">
                  <a:moveTo>
                    <a:pt x="0" y="1"/>
                  </a:moveTo>
                  <a:lnTo>
                    <a:pt x="0" y="2376"/>
                  </a:lnTo>
                  <a:lnTo>
                    <a:pt x="760" y="2376"/>
                  </a:lnTo>
                  <a:lnTo>
                    <a:pt x="76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g3333184c30d_0_376"/>
          <p:cNvGrpSpPr/>
          <p:nvPr/>
        </p:nvGrpSpPr>
        <p:grpSpPr>
          <a:xfrm>
            <a:off x="531389" y="1106105"/>
            <a:ext cx="711712" cy="652419"/>
            <a:chOff x="531389" y="1106105"/>
            <a:chExt cx="711712" cy="652419"/>
          </a:xfrm>
        </p:grpSpPr>
        <p:sp>
          <p:nvSpPr>
            <p:cNvPr id="431" name="Google Shape;431;g3333184c30d_0_376"/>
            <p:cNvSpPr/>
            <p:nvPr/>
          </p:nvSpPr>
          <p:spPr>
            <a:xfrm>
              <a:off x="1044805" y="1106105"/>
              <a:ext cx="198297" cy="211491"/>
            </a:xfrm>
            <a:custGeom>
              <a:rect b="b" l="l" r="r" t="t"/>
              <a:pathLst>
                <a:path extrusionOk="0" h="6588" w="6177">
                  <a:moveTo>
                    <a:pt x="3104" y="1"/>
                  </a:moveTo>
                  <a:lnTo>
                    <a:pt x="191" y="2186"/>
                  </a:lnTo>
                  <a:cubicBezTo>
                    <a:pt x="96" y="2249"/>
                    <a:pt x="1" y="2344"/>
                    <a:pt x="1" y="2471"/>
                  </a:cubicBezTo>
                  <a:lnTo>
                    <a:pt x="1" y="6208"/>
                  </a:lnTo>
                  <a:cubicBezTo>
                    <a:pt x="1" y="6430"/>
                    <a:pt x="159" y="6588"/>
                    <a:pt x="349" y="6588"/>
                  </a:cubicBezTo>
                  <a:lnTo>
                    <a:pt x="5796" y="6588"/>
                  </a:lnTo>
                  <a:cubicBezTo>
                    <a:pt x="6018" y="6588"/>
                    <a:pt x="6176" y="6430"/>
                    <a:pt x="6176" y="6208"/>
                  </a:cubicBezTo>
                  <a:lnTo>
                    <a:pt x="6176" y="2471"/>
                  </a:lnTo>
                  <a:cubicBezTo>
                    <a:pt x="6176" y="2249"/>
                    <a:pt x="6081" y="2249"/>
                    <a:pt x="6081" y="2249"/>
                  </a:cubicBezTo>
                  <a:cubicBezTo>
                    <a:pt x="6050" y="2218"/>
                    <a:pt x="3104" y="1"/>
                    <a:pt x="310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333184c30d_0_376"/>
            <p:cNvSpPr/>
            <p:nvPr/>
          </p:nvSpPr>
          <p:spPr>
            <a:xfrm>
              <a:off x="1087501" y="1161000"/>
              <a:ext cx="112904" cy="94606"/>
            </a:xfrm>
            <a:custGeom>
              <a:rect b="b" l="l" r="r" t="t"/>
              <a:pathLst>
                <a:path extrusionOk="0" h="2947" w="3517">
                  <a:moveTo>
                    <a:pt x="1" y="1"/>
                  </a:moveTo>
                  <a:lnTo>
                    <a:pt x="1" y="2946"/>
                  </a:lnTo>
                  <a:lnTo>
                    <a:pt x="3516" y="2946"/>
                  </a:lnTo>
                  <a:lnTo>
                    <a:pt x="35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333184c30d_0_376"/>
            <p:cNvSpPr/>
            <p:nvPr/>
          </p:nvSpPr>
          <p:spPr>
            <a:xfrm>
              <a:off x="1044805" y="1185398"/>
              <a:ext cx="198297" cy="132198"/>
            </a:xfrm>
            <a:custGeom>
              <a:rect b="b" l="l" r="r" t="t"/>
              <a:pathLst>
                <a:path extrusionOk="0" h="4118" w="6177">
                  <a:moveTo>
                    <a:pt x="1" y="1"/>
                  </a:moveTo>
                  <a:lnTo>
                    <a:pt x="1" y="3738"/>
                  </a:lnTo>
                  <a:cubicBezTo>
                    <a:pt x="1" y="3928"/>
                    <a:pt x="159" y="4118"/>
                    <a:pt x="349" y="4118"/>
                  </a:cubicBezTo>
                  <a:lnTo>
                    <a:pt x="5828" y="4118"/>
                  </a:lnTo>
                  <a:cubicBezTo>
                    <a:pt x="6018" y="4118"/>
                    <a:pt x="6176" y="3960"/>
                    <a:pt x="6176" y="3738"/>
                  </a:cubicBezTo>
                  <a:lnTo>
                    <a:pt x="6176" y="1"/>
                  </a:lnTo>
                  <a:lnTo>
                    <a:pt x="3104" y="272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3333184c30d_0_376"/>
            <p:cNvSpPr/>
            <p:nvPr/>
          </p:nvSpPr>
          <p:spPr>
            <a:xfrm>
              <a:off x="1105799" y="1174227"/>
              <a:ext cx="76308" cy="75280"/>
            </a:xfrm>
            <a:custGeom>
              <a:rect b="b" l="l" r="r" t="t"/>
              <a:pathLst>
                <a:path extrusionOk="0" h="2345" w="2377">
                  <a:moveTo>
                    <a:pt x="1236" y="824"/>
                  </a:moveTo>
                  <a:cubicBezTo>
                    <a:pt x="1299" y="824"/>
                    <a:pt x="1331" y="856"/>
                    <a:pt x="1331" y="856"/>
                  </a:cubicBezTo>
                  <a:cubicBezTo>
                    <a:pt x="1363" y="856"/>
                    <a:pt x="1394" y="887"/>
                    <a:pt x="1426" y="887"/>
                  </a:cubicBezTo>
                  <a:lnTo>
                    <a:pt x="1331" y="1236"/>
                  </a:lnTo>
                  <a:cubicBezTo>
                    <a:pt x="1331" y="1299"/>
                    <a:pt x="1299" y="1331"/>
                    <a:pt x="1268" y="1362"/>
                  </a:cubicBezTo>
                  <a:cubicBezTo>
                    <a:pt x="1268" y="1394"/>
                    <a:pt x="1236" y="1394"/>
                    <a:pt x="1204" y="1426"/>
                  </a:cubicBezTo>
                  <a:cubicBezTo>
                    <a:pt x="1173" y="1457"/>
                    <a:pt x="1141" y="1489"/>
                    <a:pt x="1141" y="1489"/>
                  </a:cubicBezTo>
                  <a:cubicBezTo>
                    <a:pt x="1109" y="1521"/>
                    <a:pt x="1078" y="1521"/>
                    <a:pt x="1046" y="1521"/>
                  </a:cubicBezTo>
                  <a:cubicBezTo>
                    <a:pt x="983" y="1521"/>
                    <a:pt x="951" y="1489"/>
                    <a:pt x="919" y="1457"/>
                  </a:cubicBezTo>
                  <a:cubicBezTo>
                    <a:pt x="919" y="1426"/>
                    <a:pt x="888" y="1362"/>
                    <a:pt x="888" y="1331"/>
                  </a:cubicBezTo>
                  <a:cubicBezTo>
                    <a:pt x="888" y="1267"/>
                    <a:pt x="888" y="1204"/>
                    <a:pt x="919" y="1141"/>
                  </a:cubicBezTo>
                  <a:cubicBezTo>
                    <a:pt x="951" y="1109"/>
                    <a:pt x="951" y="1046"/>
                    <a:pt x="983" y="982"/>
                  </a:cubicBezTo>
                  <a:cubicBezTo>
                    <a:pt x="1014" y="951"/>
                    <a:pt x="1078" y="919"/>
                    <a:pt x="1109" y="887"/>
                  </a:cubicBezTo>
                  <a:cubicBezTo>
                    <a:pt x="1141" y="856"/>
                    <a:pt x="1204" y="824"/>
                    <a:pt x="1236" y="824"/>
                  </a:cubicBezTo>
                  <a:close/>
                  <a:moveTo>
                    <a:pt x="1236" y="1"/>
                  </a:moveTo>
                  <a:cubicBezTo>
                    <a:pt x="1078" y="1"/>
                    <a:pt x="919" y="32"/>
                    <a:pt x="761" y="96"/>
                  </a:cubicBezTo>
                  <a:cubicBezTo>
                    <a:pt x="634" y="127"/>
                    <a:pt x="508" y="222"/>
                    <a:pt x="381" y="317"/>
                  </a:cubicBezTo>
                  <a:cubicBezTo>
                    <a:pt x="254" y="444"/>
                    <a:pt x="191" y="571"/>
                    <a:pt x="96" y="729"/>
                  </a:cubicBezTo>
                  <a:cubicBezTo>
                    <a:pt x="33" y="856"/>
                    <a:pt x="1" y="1046"/>
                    <a:pt x="1" y="1236"/>
                  </a:cubicBezTo>
                  <a:cubicBezTo>
                    <a:pt x="1" y="1426"/>
                    <a:pt x="33" y="1584"/>
                    <a:pt x="96" y="1711"/>
                  </a:cubicBezTo>
                  <a:cubicBezTo>
                    <a:pt x="159" y="1837"/>
                    <a:pt x="254" y="1964"/>
                    <a:pt x="349" y="2059"/>
                  </a:cubicBezTo>
                  <a:cubicBezTo>
                    <a:pt x="444" y="2154"/>
                    <a:pt x="571" y="2217"/>
                    <a:pt x="698" y="2281"/>
                  </a:cubicBezTo>
                  <a:cubicBezTo>
                    <a:pt x="856" y="2312"/>
                    <a:pt x="1014" y="2344"/>
                    <a:pt x="1173" y="2344"/>
                  </a:cubicBezTo>
                  <a:lnTo>
                    <a:pt x="1426" y="2344"/>
                  </a:lnTo>
                  <a:cubicBezTo>
                    <a:pt x="1489" y="2312"/>
                    <a:pt x="1553" y="2281"/>
                    <a:pt x="1648" y="2249"/>
                  </a:cubicBezTo>
                  <a:lnTo>
                    <a:pt x="1553" y="1996"/>
                  </a:lnTo>
                  <a:cubicBezTo>
                    <a:pt x="1521" y="2027"/>
                    <a:pt x="1458" y="2059"/>
                    <a:pt x="1394" y="2059"/>
                  </a:cubicBezTo>
                  <a:cubicBezTo>
                    <a:pt x="1331" y="2091"/>
                    <a:pt x="1268" y="2091"/>
                    <a:pt x="1204" y="2091"/>
                  </a:cubicBezTo>
                  <a:cubicBezTo>
                    <a:pt x="1078" y="2091"/>
                    <a:pt x="951" y="2059"/>
                    <a:pt x="824" y="2027"/>
                  </a:cubicBezTo>
                  <a:cubicBezTo>
                    <a:pt x="698" y="1996"/>
                    <a:pt x="603" y="1932"/>
                    <a:pt x="539" y="1837"/>
                  </a:cubicBezTo>
                  <a:cubicBezTo>
                    <a:pt x="444" y="1774"/>
                    <a:pt x="381" y="1679"/>
                    <a:pt x="349" y="1584"/>
                  </a:cubicBezTo>
                  <a:cubicBezTo>
                    <a:pt x="318" y="1457"/>
                    <a:pt x="286" y="1362"/>
                    <a:pt x="286" y="1204"/>
                  </a:cubicBezTo>
                  <a:cubicBezTo>
                    <a:pt x="286" y="1077"/>
                    <a:pt x="318" y="951"/>
                    <a:pt x="381" y="856"/>
                  </a:cubicBezTo>
                  <a:cubicBezTo>
                    <a:pt x="413" y="729"/>
                    <a:pt x="476" y="634"/>
                    <a:pt x="571" y="539"/>
                  </a:cubicBezTo>
                  <a:cubicBezTo>
                    <a:pt x="666" y="444"/>
                    <a:pt x="761" y="381"/>
                    <a:pt x="888" y="349"/>
                  </a:cubicBezTo>
                  <a:cubicBezTo>
                    <a:pt x="983" y="286"/>
                    <a:pt x="1109" y="286"/>
                    <a:pt x="1236" y="286"/>
                  </a:cubicBezTo>
                  <a:cubicBezTo>
                    <a:pt x="1363" y="286"/>
                    <a:pt x="1458" y="286"/>
                    <a:pt x="1584" y="317"/>
                  </a:cubicBezTo>
                  <a:cubicBezTo>
                    <a:pt x="1679" y="349"/>
                    <a:pt x="1774" y="381"/>
                    <a:pt x="1838" y="444"/>
                  </a:cubicBezTo>
                  <a:cubicBezTo>
                    <a:pt x="1901" y="507"/>
                    <a:pt x="1964" y="571"/>
                    <a:pt x="2028" y="666"/>
                  </a:cubicBezTo>
                  <a:cubicBezTo>
                    <a:pt x="2059" y="761"/>
                    <a:pt x="2091" y="856"/>
                    <a:pt x="2091" y="982"/>
                  </a:cubicBezTo>
                  <a:cubicBezTo>
                    <a:pt x="2091" y="1077"/>
                    <a:pt x="2059" y="1172"/>
                    <a:pt x="2059" y="1236"/>
                  </a:cubicBezTo>
                  <a:cubicBezTo>
                    <a:pt x="2028" y="1299"/>
                    <a:pt x="1996" y="1362"/>
                    <a:pt x="1964" y="1394"/>
                  </a:cubicBezTo>
                  <a:cubicBezTo>
                    <a:pt x="1933" y="1426"/>
                    <a:pt x="1901" y="1457"/>
                    <a:pt x="1838" y="1489"/>
                  </a:cubicBezTo>
                  <a:cubicBezTo>
                    <a:pt x="1806" y="1521"/>
                    <a:pt x="1774" y="1521"/>
                    <a:pt x="1711" y="1521"/>
                  </a:cubicBezTo>
                  <a:cubicBezTo>
                    <a:pt x="1679" y="1521"/>
                    <a:pt x="1648" y="1489"/>
                    <a:pt x="1648" y="1457"/>
                  </a:cubicBezTo>
                  <a:cubicBezTo>
                    <a:pt x="1616" y="1426"/>
                    <a:pt x="1616" y="1362"/>
                    <a:pt x="1648" y="1299"/>
                  </a:cubicBezTo>
                  <a:lnTo>
                    <a:pt x="1743" y="602"/>
                  </a:lnTo>
                  <a:lnTo>
                    <a:pt x="1584" y="602"/>
                  </a:lnTo>
                  <a:lnTo>
                    <a:pt x="1489" y="666"/>
                  </a:lnTo>
                  <a:cubicBezTo>
                    <a:pt x="1458" y="634"/>
                    <a:pt x="1426" y="602"/>
                    <a:pt x="1394" y="602"/>
                  </a:cubicBezTo>
                  <a:cubicBezTo>
                    <a:pt x="1331" y="571"/>
                    <a:pt x="1299" y="571"/>
                    <a:pt x="1236" y="571"/>
                  </a:cubicBezTo>
                  <a:cubicBezTo>
                    <a:pt x="1141" y="571"/>
                    <a:pt x="1046" y="602"/>
                    <a:pt x="983" y="634"/>
                  </a:cubicBezTo>
                  <a:cubicBezTo>
                    <a:pt x="888" y="697"/>
                    <a:pt x="824" y="761"/>
                    <a:pt x="761" y="824"/>
                  </a:cubicBezTo>
                  <a:cubicBezTo>
                    <a:pt x="729" y="887"/>
                    <a:pt x="666" y="982"/>
                    <a:pt x="634" y="1077"/>
                  </a:cubicBezTo>
                  <a:cubicBezTo>
                    <a:pt x="603" y="1204"/>
                    <a:pt x="571" y="1299"/>
                    <a:pt x="571" y="1394"/>
                  </a:cubicBezTo>
                  <a:cubicBezTo>
                    <a:pt x="571" y="1457"/>
                    <a:pt x="603" y="1521"/>
                    <a:pt x="603" y="1552"/>
                  </a:cubicBezTo>
                  <a:cubicBezTo>
                    <a:pt x="634" y="1616"/>
                    <a:pt x="634" y="1647"/>
                    <a:pt x="666" y="1679"/>
                  </a:cubicBezTo>
                  <a:cubicBezTo>
                    <a:pt x="698" y="1711"/>
                    <a:pt x="729" y="1742"/>
                    <a:pt x="761" y="1742"/>
                  </a:cubicBezTo>
                  <a:cubicBezTo>
                    <a:pt x="824" y="1774"/>
                    <a:pt x="856" y="1774"/>
                    <a:pt x="888" y="1774"/>
                  </a:cubicBezTo>
                  <a:cubicBezTo>
                    <a:pt x="951" y="1774"/>
                    <a:pt x="983" y="1774"/>
                    <a:pt x="1046" y="1742"/>
                  </a:cubicBezTo>
                  <a:cubicBezTo>
                    <a:pt x="1078" y="1742"/>
                    <a:pt x="1109" y="1711"/>
                    <a:pt x="1141" y="1679"/>
                  </a:cubicBezTo>
                  <a:cubicBezTo>
                    <a:pt x="1173" y="1647"/>
                    <a:pt x="1204" y="1647"/>
                    <a:pt x="1236" y="1616"/>
                  </a:cubicBezTo>
                  <a:lnTo>
                    <a:pt x="1331" y="1489"/>
                  </a:lnTo>
                  <a:cubicBezTo>
                    <a:pt x="1331" y="1552"/>
                    <a:pt x="1331" y="1584"/>
                    <a:pt x="1363" y="1616"/>
                  </a:cubicBezTo>
                  <a:cubicBezTo>
                    <a:pt x="1363" y="1679"/>
                    <a:pt x="1394" y="1679"/>
                    <a:pt x="1394" y="1711"/>
                  </a:cubicBezTo>
                  <a:cubicBezTo>
                    <a:pt x="1426" y="1742"/>
                    <a:pt x="1458" y="1742"/>
                    <a:pt x="1489" y="1774"/>
                  </a:cubicBezTo>
                  <a:lnTo>
                    <a:pt x="1616" y="1774"/>
                  </a:lnTo>
                  <a:cubicBezTo>
                    <a:pt x="1711" y="1774"/>
                    <a:pt x="1806" y="1742"/>
                    <a:pt x="1901" y="1711"/>
                  </a:cubicBezTo>
                  <a:cubicBezTo>
                    <a:pt x="1996" y="1679"/>
                    <a:pt x="2091" y="1616"/>
                    <a:pt x="2154" y="1552"/>
                  </a:cubicBezTo>
                  <a:cubicBezTo>
                    <a:pt x="2218" y="1489"/>
                    <a:pt x="2281" y="1394"/>
                    <a:pt x="2313" y="1299"/>
                  </a:cubicBezTo>
                  <a:cubicBezTo>
                    <a:pt x="2344" y="1204"/>
                    <a:pt x="2376" y="1109"/>
                    <a:pt x="2376" y="982"/>
                  </a:cubicBezTo>
                  <a:cubicBezTo>
                    <a:pt x="2376" y="824"/>
                    <a:pt x="2344" y="697"/>
                    <a:pt x="2281" y="571"/>
                  </a:cubicBezTo>
                  <a:cubicBezTo>
                    <a:pt x="2218" y="444"/>
                    <a:pt x="2154" y="349"/>
                    <a:pt x="2028" y="254"/>
                  </a:cubicBezTo>
                  <a:cubicBezTo>
                    <a:pt x="1933" y="191"/>
                    <a:pt x="1838" y="127"/>
                    <a:pt x="1679" y="64"/>
                  </a:cubicBezTo>
                  <a:cubicBezTo>
                    <a:pt x="1553" y="32"/>
                    <a:pt x="1426" y="1"/>
                    <a:pt x="123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3333184c30d_0_376"/>
            <p:cNvSpPr/>
            <p:nvPr/>
          </p:nvSpPr>
          <p:spPr>
            <a:xfrm>
              <a:off x="1044805" y="1235221"/>
              <a:ext cx="198297" cy="81380"/>
            </a:xfrm>
            <a:custGeom>
              <a:rect b="b" l="l" r="r" t="t"/>
              <a:pathLst>
                <a:path extrusionOk="0" h="2535" w="6177">
                  <a:moveTo>
                    <a:pt x="3104" y="1"/>
                  </a:moveTo>
                  <a:lnTo>
                    <a:pt x="1" y="2186"/>
                  </a:lnTo>
                  <a:cubicBezTo>
                    <a:pt x="1" y="2376"/>
                    <a:pt x="159" y="2534"/>
                    <a:pt x="381" y="2534"/>
                  </a:cubicBezTo>
                  <a:lnTo>
                    <a:pt x="5828" y="2534"/>
                  </a:lnTo>
                  <a:cubicBezTo>
                    <a:pt x="6018" y="2534"/>
                    <a:pt x="6176" y="2376"/>
                    <a:pt x="6176" y="2186"/>
                  </a:cubicBezTo>
                  <a:lnTo>
                    <a:pt x="310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333184c30d_0_376"/>
            <p:cNvSpPr/>
            <p:nvPr/>
          </p:nvSpPr>
          <p:spPr>
            <a:xfrm>
              <a:off x="804871" y="1344659"/>
              <a:ext cx="100706" cy="94927"/>
            </a:xfrm>
            <a:custGeom>
              <a:rect b="b" l="l" r="r" t="t"/>
              <a:pathLst>
                <a:path extrusionOk="0" h="2957" w="3137">
                  <a:moveTo>
                    <a:pt x="1381" y="1"/>
                  </a:moveTo>
                  <a:cubicBezTo>
                    <a:pt x="1165" y="1"/>
                    <a:pt x="953" y="55"/>
                    <a:pt x="761" y="170"/>
                  </a:cubicBezTo>
                  <a:cubicBezTo>
                    <a:pt x="159" y="550"/>
                    <a:pt x="1" y="1437"/>
                    <a:pt x="444" y="2165"/>
                  </a:cubicBezTo>
                  <a:cubicBezTo>
                    <a:pt x="749" y="2666"/>
                    <a:pt x="1262" y="2957"/>
                    <a:pt x="1749" y="2957"/>
                  </a:cubicBezTo>
                  <a:cubicBezTo>
                    <a:pt x="1971" y="2957"/>
                    <a:pt x="2188" y="2896"/>
                    <a:pt x="2376" y="2767"/>
                  </a:cubicBezTo>
                  <a:cubicBezTo>
                    <a:pt x="3009" y="2387"/>
                    <a:pt x="3136" y="1500"/>
                    <a:pt x="2693" y="772"/>
                  </a:cubicBezTo>
                  <a:cubicBezTo>
                    <a:pt x="2384" y="287"/>
                    <a:pt x="1875" y="1"/>
                    <a:pt x="13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333184c30d_0_376"/>
            <p:cNvSpPr/>
            <p:nvPr/>
          </p:nvSpPr>
          <p:spPr>
            <a:xfrm>
              <a:off x="815047" y="1362315"/>
              <a:ext cx="90529" cy="77271"/>
            </a:xfrm>
            <a:custGeom>
              <a:rect b="b" l="l" r="r" t="t"/>
              <a:pathLst>
                <a:path extrusionOk="0" h="2407" w="2820">
                  <a:moveTo>
                    <a:pt x="2217" y="0"/>
                  </a:moveTo>
                  <a:lnTo>
                    <a:pt x="1" y="1362"/>
                  </a:lnTo>
                  <a:cubicBezTo>
                    <a:pt x="32" y="1457"/>
                    <a:pt x="96" y="1552"/>
                    <a:pt x="127" y="1615"/>
                  </a:cubicBezTo>
                  <a:cubicBezTo>
                    <a:pt x="432" y="2116"/>
                    <a:pt x="945" y="2407"/>
                    <a:pt x="1432" y="2407"/>
                  </a:cubicBezTo>
                  <a:cubicBezTo>
                    <a:pt x="1654" y="2407"/>
                    <a:pt x="1871" y="2346"/>
                    <a:pt x="2059" y="2217"/>
                  </a:cubicBezTo>
                  <a:cubicBezTo>
                    <a:pt x="2692" y="1837"/>
                    <a:pt x="2819" y="950"/>
                    <a:pt x="2376" y="222"/>
                  </a:cubicBezTo>
                  <a:cubicBezTo>
                    <a:pt x="2344" y="159"/>
                    <a:pt x="2281" y="64"/>
                    <a:pt x="221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333184c30d_0_376"/>
            <p:cNvSpPr/>
            <p:nvPr/>
          </p:nvSpPr>
          <p:spPr>
            <a:xfrm>
              <a:off x="631036" y="1553710"/>
              <a:ext cx="164718" cy="204814"/>
            </a:xfrm>
            <a:custGeom>
              <a:rect b="b" l="l" r="r" t="t"/>
              <a:pathLst>
                <a:path extrusionOk="0" h="6380" w="5131">
                  <a:moveTo>
                    <a:pt x="1469" y="1"/>
                  </a:moveTo>
                  <a:cubicBezTo>
                    <a:pt x="1353" y="1"/>
                    <a:pt x="1241" y="28"/>
                    <a:pt x="1141" y="87"/>
                  </a:cubicBezTo>
                  <a:lnTo>
                    <a:pt x="412" y="530"/>
                  </a:lnTo>
                  <a:cubicBezTo>
                    <a:pt x="32" y="752"/>
                    <a:pt x="0" y="1354"/>
                    <a:pt x="286" y="1861"/>
                  </a:cubicBezTo>
                  <a:lnTo>
                    <a:pt x="2724" y="5787"/>
                  </a:lnTo>
                  <a:cubicBezTo>
                    <a:pt x="2958" y="6161"/>
                    <a:pt x="3312" y="6380"/>
                    <a:pt x="3634" y="6380"/>
                  </a:cubicBezTo>
                  <a:cubicBezTo>
                    <a:pt x="3749" y="6380"/>
                    <a:pt x="3859" y="6352"/>
                    <a:pt x="3959" y="6294"/>
                  </a:cubicBezTo>
                  <a:lnTo>
                    <a:pt x="4688" y="5819"/>
                  </a:lnTo>
                  <a:cubicBezTo>
                    <a:pt x="5068" y="5597"/>
                    <a:pt x="5131" y="5027"/>
                    <a:pt x="4814" y="4521"/>
                  </a:cubicBezTo>
                  <a:lnTo>
                    <a:pt x="2376" y="562"/>
                  </a:lnTo>
                  <a:cubicBezTo>
                    <a:pt x="2143" y="213"/>
                    <a:pt x="1790" y="1"/>
                    <a:pt x="146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3333184c30d_0_376"/>
            <p:cNvSpPr/>
            <p:nvPr/>
          </p:nvSpPr>
          <p:spPr>
            <a:xfrm>
              <a:off x="903490" y="1285558"/>
              <a:ext cx="102728" cy="68635"/>
            </a:xfrm>
            <a:custGeom>
              <a:rect b="b" l="l" r="r" t="t"/>
              <a:pathLst>
                <a:path extrusionOk="0" h="2138" w="3200">
                  <a:moveTo>
                    <a:pt x="2926" y="1"/>
                  </a:moveTo>
                  <a:cubicBezTo>
                    <a:pt x="2880" y="1"/>
                    <a:pt x="2832" y="15"/>
                    <a:pt x="2788" y="48"/>
                  </a:cubicBezTo>
                  <a:lnTo>
                    <a:pt x="159" y="1663"/>
                  </a:lnTo>
                  <a:cubicBezTo>
                    <a:pt x="32" y="1726"/>
                    <a:pt x="1" y="1885"/>
                    <a:pt x="64" y="2011"/>
                  </a:cubicBezTo>
                  <a:cubicBezTo>
                    <a:pt x="106" y="2096"/>
                    <a:pt x="205" y="2138"/>
                    <a:pt x="294" y="2138"/>
                  </a:cubicBezTo>
                  <a:cubicBezTo>
                    <a:pt x="339" y="2138"/>
                    <a:pt x="381" y="2127"/>
                    <a:pt x="413" y="2106"/>
                  </a:cubicBezTo>
                  <a:lnTo>
                    <a:pt x="3041" y="491"/>
                  </a:lnTo>
                  <a:cubicBezTo>
                    <a:pt x="3168" y="396"/>
                    <a:pt x="3199" y="238"/>
                    <a:pt x="3136" y="111"/>
                  </a:cubicBezTo>
                  <a:cubicBezTo>
                    <a:pt x="3095" y="49"/>
                    <a:pt x="3013" y="1"/>
                    <a:pt x="2926" y="1"/>
                  </a:cubicBezTo>
                  <a:close/>
                </a:path>
              </a:pathLst>
            </a:custGeom>
            <a:solidFill>
              <a:srgbClr val="162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3333184c30d_0_376"/>
            <p:cNvSpPr/>
            <p:nvPr/>
          </p:nvSpPr>
          <p:spPr>
            <a:xfrm>
              <a:off x="903490" y="1285558"/>
              <a:ext cx="102728" cy="68635"/>
            </a:xfrm>
            <a:custGeom>
              <a:rect b="b" l="l" r="r" t="t"/>
              <a:pathLst>
                <a:path extrusionOk="0" h="2138" w="3200">
                  <a:moveTo>
                    <a:pt x="2926" y="1"/>
                  </a:moveTo>
                  <a:cubicBezTo>
                    <a:pt x="2880" y="1"/>
                    <a:pt x="2832" y="15"/>
                    <a:pt x="2788" y="48"/>
                  </a:cubicBezTo>
                  <a:lnTo>
                    <a:pt x="159" y="1663"/>
                  </a:lnTo>
                  <a:cubicBezTo>
                    <a:pt x="32" y="1726"/>
                    <a:pt x="1" y="1885"/>
                    <a:pt x="64" y="2011"/>
                  </a:cubicBezTo>
                  <a:cubicBezTo>
                    <a:pt x="106" y="2096"/>
                    <a:pt x="205" y="2138"/>
                    <a:pt x="294" y="2138"/>
                  </a:cubicBezTo>
                  <a:cubicBezTo>
                    <a:pt x="339" y="2138"/>
                    <a:pt x="381" y="2127"/>
                    <a:pt x="413" y="2106"/>
                  </a:cubicBezTo>
                  <a:lnTo>
                    <a:pt x="3041" y="491"/>
                  </a:lnTo>
                  <a:cubicBezTo>
                    <a:pt x="3168" y="396"/>
                    <a:pt x="3199" y="238"/>
                    <a:pt x="3136" y="111"/>
                  </a:cubicBezTo>
                  <a:cubicBezTo>
                    <a:pt x="3095" y="49"/>
                    <a:pt x="3013" y="1"/>
                    <a:pt x="292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333184c30d_0_376"/>
            <p:cNvSpPr/>
            <p:nvPr/>
          </p:nvSpPr>
          <p:spPr>
            <a:xfrm>
              <a:off x="884196" y="1226297"/>
              <a:ext cx="58972" cy="107351"/>
            </a:xfrm>
            <a:custGeom>
              <a:rect b="b" l="l" r="r" t="t"/>
              <a:pathLst>
                <a:path extrusionOk="0" h="3344" w="1837">
                  <a:moveTo>
                    <a:pt x="1522" y="1"/>
                  </a:moveTo>
                  <a:cubicBezTo>
                    <a:pt x="1413" y="1"/>
                    <a:pt x="1322" y="59"/>
                    <a:pt x="1299" y="152"/>
                  </a:cubicBezTo>
                  <a:lnTo>
                    <a:pt x="63" y="2971"/>
                  </a:lnTo>
                  <a:cubicBezTo>
                    <a:pt x="0" y="3129"/>
                    <a:pt x="63" y="3256"/>
                    <a:pt x="190" y="3319"/>
                  </a:cubicBezTo>
                  <a:cubicBezTo>
                    <a:pt x="233" y="3336"/>
                    <a:pt x="275" y="3344"/>
                    <a:pt x="315" y="3344"/>
                  </a:cubicBezTo>
                  <a:cubicBezTo>
                    <a:pt x="424" y="3344"/>
                    <a:pt x="515" y="3285"/>
                    <a:pt x="538" y="3192"/>
                  </a:cubicBezTo>
                  <a:lnTo>
                    <a:pt x="1774" y="374"/>
                  </a:lnTo>
                  <a:cubicBezTo>
                    <a:pt x="1837" y="215"/>
                    <a:pt x="1774" y="89"/>
                    <a:pt x="1647" y="25"/>
                  </a:cubicBezTo>
                  <a:cubicBezTo>
                    <a:pt x="1604" y="8"/>
                    <a:pt x="1562" y="1"/>
                    <a:pt x="152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333184c30d_0_376"/>
            <p:cNvSpPr/>
            <p:nvPr/>
          </p:nvSpPr>
          <p:spPr>
            <a:xfrm>
              <a:off x="913666" y="1363310"/>
              <a:ext cx="116949" cy="22408"/>
            </a:xfrm>
            <a:custGeom>
              <a:rect b="b" l="l" r="r" t="t"/>
              <a:pathLst>
                <a:path extrusionOk="0" h="698" w="3643">
                  <a:moveTo>
                    <a:pt x="286" y="1"/>
                  </a:moveTo>
                  <a:cubicBezTo>
                    <a:pt x="159" y="1"/>
                    <a:pt x="32" y="96"/>
                    <a:pt x="32" y="254"/>
                  </a:cubicBezTo>
                  <a:cubicBezTo>
                    <a:pt x="0" y="381"/>
                    <a:pt x="127" y="508"/>
                    <a:pt x="254" y="508"/>
                  </a:cubicBezTo>
                  <a:lnTo>
                    <a:pt x="3357" y="698"/>
                  </a:lnTo>
                  <a:cubicBezTo>
                    <a:pt x="3484" y="698"/>
                    <a:pt x="3611" y="603"/>
                    <a:pt x="3611" y="444"/>
                  </a:cubicBezTo>
                  <a:cubicBezTo>
                    <a:pt x="3642" y="318"/>
                    <a:pt x="3516" y="191"/>
                    <a:pt x="3389" y="191"/>
                  </a:cubicBezTo>
                  <a:lnTo>
                    <a:pt x="286"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333184c30d_0_376"/>
            <p:cNvSpPr/>
            <p:nvPr/>
          </p:nvSpPr>
          <p:spPr>
            <a:xfrm>
              <a:off x="694053" y="1658140"/>
              <a:ext cx="78330" cy="59004"/>
            </a:xfrm>
            <a:custGeom>
              <a:rect b="b" l="l" r="r" t="t"/>
              <a:pathLst>
                <a:path extrusionOk="0" h="1838" w="2440">
                  <a:moveTo>
                    <a:pt x="2059" y="1"/>
                  </a:moveTo>
                  <a:lnTo>
                    <a:pt x="1" y="1268"/>
                  </a:lnTo>
                  <a:lnTo>
                    <a:pt x="1" y="1331"/>
                  </a:lnTo>
                  <a:lnTo>
                    <a:pt x="318" y="1838"/>
                  </a:lnTo>
                  <a:lnTo>
                    <a:pt x="2439" y="571"/>
                  </a:lnTo>
                  <a:lnTo>
                    <a:pt x="2059" y="1"/>
                  </a:lnTo>
                  <a:close/>
                </a:path>
              </a:pathLst>
            </a:custGeom>
            <a:solidFill>
              <a:srgbClr val="FBF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333184c30d_0_376"/>
            <p:cNvSpPr/>
            <p:nvPr/>
          </p:nvSpPr>
          <p:spPr>
            <a:xfrm>
              <a:off x="714406" y="1691719"/>
              <a:ext cx="72199" cy="50850"/>
            </a:xfrm>
            <a:custGeom>
              <a:rect b="b" l="l" r="r" t="t"/>
              <a:pathLst>
                <a:path extrusionOk="0" h="1584" w="2249">
                  <a:moveTo>
                    <a:pt x="2091" y="0"/>
                  </a:moveTo>
                  <a:lnTo>
                    <a:pt x="0" y="1267"/>
                  </a:lnTo>
                  <a:lnTo>
                    <a:pt x="127" y="1488"/>
                  </a:lnTo>
                  <a:cubicBezTo>
                    <a:pt x="159" y="1520"/>
                    <a:pt x="159" y="1552"/>
                    <a:pt x="190" y="1583"/>
                  </a:cubicBezTo>
                  <a:lnTo>
                    <a:pt x="2249" y="317"/>
                  </a:lnTo>
                  <a:cubicBezTo>
                    <a:pt x="2249" y="285"/>
                    <a:pt x="2249" y="253"/>
                    <a:pt x="2217" y="222"/>
                  </a:cubicBezTo>
                  <a:lnTo>
                    <a:pt x="20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333184c30d_0_376"/>
            <p:cNvSpPr/>
            <p:nvPr/>
          </p:nvSpPr>
          <p:spPr>
            <a:xfrm>
              <a:off x="635113" y="1230149"/>
              <a:ext cx="304011" cy="331458"/>
            </a:xfrm>
            <a:custGeom>
              <a:rect b="b" l="l" r="r" t="t"/>
              <a:pathLst>
                <a:path extrusionOk="0" h="10325" w="9470">
                  <a:moveTo>
                    <a:pt x="3230" y="0"/>
                  </a:moveTo>
                  <a:lnTo>
                    <a:pt x="3230" y="0"/>
                  </a:lnTo>
                  <a:cubicBezTo>
                    <a:pt x="3357" y="1996"/>
                    <a:pt x="0" y="5954"/>
                    <a:pt x="0" y="5954"/>
                  </a:cubicBezTo>
                  <a:lnTo>
                    <a:pt x="1330" y="8139"/>
                  </a:lnTo>
                  <a:lnTo>
                    <a:pt x="2692" y="10324"/>
                  </a:lnTo>
                  <a:cubicBezTo>
                    <a:pt x="2692" y="10324"/>
                    <a:pt x="5232" y="9717"/>
                    <a:pt x="7329" y="9717"/>
                  </a:cubicBezTo>
                  <a:cubicBezTo>
                    <a:pt x="8183" y="9717"/>
                    <a:pt x="8965" y="9818"/>
                    <a:pt x="9469" y="10103"/>
                  </a:cubicBezTo>
                  <a:lnTo>
                    <a:pt x="6429" y="5004"/>
                  </a:lnTo>
                  <a:lnTo>
                    <a:pt x="3230"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333184c30d_0_376"/>
            <p:cNvSpPr/>
            <p:nvPr/>
          </p:nvSpPr>
          <p:spPr>
            <a:xfrm>
              <a:off x="677809" y="1390790"/>
              <a:ext cx="261314" cy="170817"/>
            </a:xfrm>
            <a:custGeom>
              <a:rect b="b" l="l" r="r" t="t"/>
              <a:pathLst>
                <a:path extrusionOk="0" h="5321" w="8140">
                  <a:moveTo>
                    <a:pt x="5067" y="0"/>
                  </a:moveTo>
                  <a:lnTo>
                    <a:pt x="0" y="3135"/>
                  </a:lnTo>
                  <a:lnTo>
                    <a:pt x="1362" y="5320"/>
                  </a:lnTo>
                  <a:cubicBezTo>
                    <a:pt x="1362" y="5320"/>
                    <a:pt x="3902" y="4713"/>
                    <a:pt x="5999" y="4713"/>
                  </a:cubicBezTo>
                  <a:cubicBezTo>
                    <a:pt x="6853" y="4713"/>
                    <a:pt x="7635" y="4814"/>
                    <a:pt x="8139" y="5099"/>
                  </a:cubicBezTo>
                  <a:lnTo>
                    <a:pt x="5099"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3333184c30d_0_376"/>
            <p:cNvSpPr/>
            <p:nvPr/>
          </p:nvSpPr>
          <p:spPr>
            <a:xfrm>
              <a:off x="729654" y="1216024"/>
              <a:ext cx="229790" cy="346129"/>
            </a:xfrm>
            <a:custGeom>
              <a:rect b="b" l="l" r="r" t="t"/>
              <a:pathLst>
                <a:path extrusionOk="0" h="10782" w="7158">
                  <a:moveTo>
                    <a:pt x="605" y="1"/>
                  </a:moveTo>
                  <a:cubicBezTo>
                    <a:pt x="511" y="1"/>
                    <a:pt x="407" y="32"/>
                    <a:pt x="317" y="92"/>
                  </a:cubicBezTo>
                  <a:cubicBezTo>
                    <a:pt x="95" y="219"/>
                    <a:pt x="0" y="440"/>
                    <a:pt x="64" y="599"/>
                  </a:cubicBezTo>
                  <a:lnTo>
                    <a:pt x="6271" y="10669"/>
                  </a:lnTo>
                  <a:cubicBezTo>
                    <a:pt x="6324" y="10741"/>
                    <a:pt x="6428" y="10782"/>
                    <a:pt x="6547" y="10782"/>
                  </a:cubicBezTo>
                  <a:cubicBezTo>
                    <a:pt x="6640" y="10782"/>
                    <a:pt x="6744" y="10757"/>
                    <a:pt x="6841" y="10701"/>
                  </a:cubicBezTo>
                  <a:cubicBezTo>
                    <a:pt x="7063" y="10543"/>
                    <a:pt x="7158" y="10321"/>
                    <a:pt x="7063" y="10194"/>
                  </a:cubicBezTo>
                  <a:lnTo>
                    <a:pt x="855" y="124"/>
                  </a:lnTo>
                  <a:cubicBezTo>
                    <a:pt x="805" y="40"/>
                    <a:pt x="711" y="1"/>
                    <a:pt x="60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333184c30d_0_376"/>
            <p:cNvSpPr/>
            <p:nvPr/>
          </p:nvSpPr>
          <p:spPr>
            <a:xfrm>
              <a:off x="831323" y="1380614"/>
              <a:ext cx="128121" cy="181540"/>
            </a:xfrm>
            <a:custGeom>
              <a:rect b="b" l="l" r="r" t="t"/>
              <a:pathLst>
                <a:path extrusionOk="0" h="5655" w="3991">
                  <a:moveTo>
                    <a:pt x="792" y="0"/>
                  </a:moveTo>
                  <a:lnTo>
                    <a:pt x="0" y="475"/>
                  </a:lnTo>
                  <a:lnTo>
                    <a:pt x="3136" y="5542"/>
                  </a:lnTo>
                  <a:cubicBezTo>
                    <a:pt x="3189" y="5614"/>
                    <a:pt x="3282" y="5655"/>
                    <a:pt x="3393" y="5655"/>
                  </a:cubicBezTo>
                  <a:cubicBezTo>
                    <a:pt x="3480" y="5655"/>
                    <a:pt x="3577" y="5630"/>
                    <a:pt x="3674" y="5574"/>
                  </a:cubicBezTo>
                  <a:cubicBezTo>
                    <a:pt x="3896" y="5416"/>
                    <a:pt x="3991" y="5194"/>
                    <a:pt x="3896" y="5036"/>
                  </a:cubicBezTo>
                  <a:lnTo>
                    <a:pt x="792" y="0"/>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333184c30d_0_376"/>
            <p:cNvSpPr/>
            <p:nvPr/>
          </p:nvSpPr>
          <p:spPr>
            <a:xfrm>
              <a:off x="531389" y="1418238"/>
              <a:ext cx="194220" cy="198554"/>
            </a:xfrm>
            <a:custGeom>
              <a:rect b="b" l="l" r="r" t="t"/>
              <a:pathLst>
                <a:path extrusionOk="0" h="6185" w="6050">
                  <a:moveTo>
                    <a:pt x="3295" y="0"/>
                  </a:moveTo>
                  <a:lnTo>
                    <a:pt x="856" y="1489"/>
                  </a:lnTo>
                  <a:cubicBezTo>
                    <a:pt x="223" y="1900"/>
                    <a:pt x="1" y="2660"/>
                    <a:pt x="349" y="3262"/>
                  </a:cubicBezTo>
                  <a:lnTo>
                    <a:pt x="1838" y="5637"/>
                  </a:lnTo>
                  <a:cubicBezTo>
                    <a:pt x="2053" y="5990"/>
                    <a:pt x="2439" y="6185"/>
                    <a:pt x="2858" y="6185"/>
                  </a:cubicBezTo>
                  <a:cubicBezTo>
                    <a:pt x="3117" y="6185"/>
                    <a:pt x="3389" y="6111"/>
                    <a:pt x="3643" y="5954"/>
                  </a:cubicBezTo>
                  <a:lnTo>
                    <a:pt x="5511" y="4814"/>
                  </a:lnTo>
                  <a:lnTo>
                    <a:pt x="6050" y="4465"/>
                  </a:lnTo>
                  <a:lnTo>
                    <a:pt x="3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333184c30d_0_376"/>
            <p:cNvSpPr/>
            <p:nvPr/>
          </p:nvSpPr>
          <p:spPr>
            <a:xfrm>
              <a:off x="565964" y="1489377"/>
              <a:ext cx="159646" cy="127704"/>
            </a:xfrm>
            <a:custGeom>
              <a:rect b="b" l="l" r="r" t="t"/>
              <a:pathLst>
                <a:path extrusionOk="0" h="3978" w="4973">
                  <a:moveTo>
                    <a:pt x="3579" y="1"/>
                  </a:moveTo>
                  <a:lnTo>
                    <a:pt x="1" y="2218"/>
                  </a:lnTo>
                  <a:lnTo>
                    <a:pt x="761" y="3421"/>
                  </a:lnTo>
                  <a:cubicBezTo>
                    <a:pt x="973" y="3787"/>
                    <a:pt x="1349" y="3978"/>
                    <a:pt x="1761" y="3978"/>
                  </a:cubicBezTo>
                  <a:cubicBezTo>
                    <a:pt x="2026" y="3978"/>
                    <a:pt x="2306" y="3899"/>
                    <a:pt x="2566" y="3738"/>
                  </a:cubicBezTo>
                  <a:lnTo>
                    <a:pt x="4434" y="2598"/>
                  </a:lnTo>
                  <a:lnTo>
                    <a:pt x="4973" y="2249"/>
                  </a:lnTo>
                  <a:lnTo>
                    <a:pt x="3579"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3333184c30d_0_376"/>
            <p:cNvSpPr/>
            <p:nvPr/>
          </p:nvSpPr>
          <p:spPr>
            <a:xfrm>
              <a:off x="905544" y="1289121"/>
              <a:ext cx="100673" cy="65072"/>
            </a:xfrm>
            <a:custGeom>
              <a:rect b="b" l="l" r="r" t="t"/>
              <a:pathLst>
                <a:path extrusionOk="0" h="2027" w="3136">
                  <a:moveTo>
                    <a:pt x="3072" y="0"/>
                  </a:moveTo>
                  <a:lnTo>
                    <a:pt x="0" y="1900"/>
                  </a:lnTo>
                  <a:cubicBezTo>
                    <a:pt x="63" y="1985"/>
                    <a:pt x="155" y="2027"/>
                    <a:pt x="246" y="2027"/>
                  </a:cubicBezTo>
                  <a:cubicBezTo>
                    <a:pt x="292" y="2027"/>
                    <a:pt x="338" y="2016"/>
                    <a:pt x="380" y="1995"/>
                  </a:cubicBezTo>
                  <a:lnTo>
                    <a:pt x="2977" y="380"/>
                  </a:lnTo>
                  <a:cubicBezTo>
                    <a:pt x="3104" y="285"/>
                    <a:pt x="3135" y="127"/>
                    <a:pt x="307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g3333184c30d_0_376"/>
          <p:cNvGrpSpPr/>
          <p:nvPr/>
        </p:nvGrpSpPr>
        <p:grpSpPr>
          <a:xfrm>
            <a:off x="7940807" y="1106105"/>
            <a:ext cx="648631" cy="518520"/>
            <a:chOff x="7940807" y="1106105"/>
            <a:chExt cx="648631" cy="518520"/>
          </a:xfrm>
        </p:grpSpPr>
        <p:sp>
          <p:nvSpPr>
            <p:cNvPr id="453" name="Google Shape;453;g3333184c30d_0_376"/>
            <p:cNvSpPr/>
            <p:nvPr/>
          </p:nvSpPr>
          <p:spPr>
            <a:xfrm>
              <a:off x="8397272" y="1514802"/>
              <a:ext cx="192166" cy="109823"/>
            </a:xfrm>
            <a:custGeom>
              <a:rect b="b" l="l" r="r" t="t"/>
              <a:pathLst>
                <a:path extrusionOk="0" h="3421" w="5986">
                  <a:moveTo>
                    <a:pt x="2977" y="1"/>
                  </a:moveTo>
                  <a:cubicBezTo>
                    <a:pt x="1964" y="1"/>
                    <a:pt x="1077" y="286"/>
                    <a:pt x="507" y="729"/>
                  </a:cubicBezTo>
                  <a:lnTo>
                    <a:pt x="1" y="729"/>
                  </a:lnTo>
                  <a:lnTo>
                    <a:pt x="1" y="1711"/>
                  </a:lnTo>
                  <a:cubicBezTo>
                    <a:pt x="1" y="2629"/>
                    <a:pt x="1331" y="3421"/>
                    <a:pt x="2977" y="3421"/>
                  </a:cubicBezTo>
                  <a:cubicBezTo>
                    <a:pt x="4656" y="3421"/>
                    <a:pt x="5986" y="2629"/>
                    <a:pt x="5986" y="1711"/>
                  </a:cubicBezTo>
                  <a:lnTo>
                    <a:pt x="5986" y="729"/>
                  </a:lnTo>
                  <a:lnTo>
                    <a:pt x="5448" y="729"/>
                  </a:lnTo>
                  <a:cubicBezTo>
                    <a:pt x="4909" y="286"/>
                    <a:pt x="4022" y="1"/>
                    <a:pt x="297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333184c30d_0_376"/>
            <p:cNvSpPr/>
            <p:nvPr/>
          </p:nvSpPr>
          <p:spPr>
            <a:xfrm>
              <a:off x="8397272" y="1479232"/>
              <a:ext cx="192166" cy="109823"/>
            </a:xfrm>
            <a:custGeom>
              <a:rect b="b" l="l" r="r" t="t"/>
              <a:pathLst>
                <a:path extrusionOk="0" h="3421" w="5986">
                  <a:moveTo>
                    <a:pt x="2977" y="0"/>
                  </a:moveTo>
                  <a:cubicBezTo>
                    <a:pt x="1964" y="0"/>
                    <a:pt x="1077" y="285"/>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285"/>
                    <a:pt x="4022" y="0"/>
                    <a:pt x="297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333184c30d_0_376"/>
            <p:cNvSpPr/>
            <p:nvPr/>
          </p:nvSpPr>
          <p:spPr>
            <a:xfrm>
              <a:off x="8397272" y="1444658"/>
              <a:ext cx="192166" cy="109823"/>
            </a:xfrm>
            <a:custGeom>
              <a:rect b="b" l="l" r="r" t="t"/>
              <a:pathLst>
                <a:path extrusionOk="0" h="3421" w="5986">
                  <a:moveTo>
                    <a:pt x="2977" y="1"/>
                  </a:moveTo>
                  <a:cubicBezTo>
                    <a:pt x="1964" y="1"/>
                    <a:pt x="1077" y="286"/>
                    <a:pt x="507" y="729"/>
                  </a:cubicBezTo>
                  <a:lnTo>
                    <a:pt x="1" y="729"/>
                  </a:lnTo>
                  <a:lnTo>
                    <a:pt x="1" y="1711"/>
                  </a:lnTo>
                  <a:cubicBezTo>
                    <a:pt x="1" y="2661"/>
                    <a:pt x="1331" y="3421"/>
                    <a:pt x="2977" y="3421"/>
                  </a:cubicBezTo>
                  <a:cubicBezTo>
                    <a:pt x="4656" y="3421"/>
                    <a:pt x="5986" y="2661"/>
                    <a:pt x="5986" y="1711"/>
                  </a:cubicBezTo>
                  <a:lnTo>
                    <a:pt x="5986" y="729"/>
                  </a:lnTo>
                  <a:lnTo>
                    <a:pt x="5448" y="729"/>
                  </a:lnTo>
                  <a:cubicBezTo>
                    <a:pt x="4909" y="286"/>
                    <a:pt x="4022" y="1"/>
                    <a:pt x="297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333184c30d_0_376"/>
            <p:cNvSpPr/>
            <p:nvPr/>
          </p:nvSpPr>
          <p:spPr>
            <a:xfrm>
              <a:off x="8397272" y="1409089"/>
              <a:ext cx="192166" cy="109823"/>
            </a:xfrm>
            <a:custGeom>
              <a:rect b="b" l="l" r="r" t="t"/>
              <a:pathLst>
                <a:path extrusionOk="0" h="3421" w="5986">
                  <a:moveTo>
                    <a:pt x="2977" y="0"/>
                  </a:moveTo>
                  <a:cubicBezTo>
                    <a:pt x="1964" y="0"/>
                    <a:pt x="1077" y="317"/>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317"/>
                    <a:pt x="4022" y="0"/>
                    <a:pt x="297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333184c30d_0_376"/>
            <p:cNvSpPr/>
            <p:nvPr/>
          </p:nvSpPr>
          <p:spPr>
            <a:xfrm>
              <a:off x="8397272" y="1374514"/>
              <a:ext cx="192166" cy="109823"/>
            </a:xfrm>
            <a:custGeom>
              <a:rect b="b" l="l" r="r" t="t"/>
              <a:pathLst>
                <a:path extrusionOk="0" h="3421" w="5986">
                  <a:moveTo>
                    <a:pt x="2977" y="0"/>
                  </a:moveTo>
                  <a:cubicBezTo>
                    <a:pt x="1964" y="0"/>
                    <a:pt x="1077" y="285"/>
                    <a:pt x="507" y="729"/>
                  </a:cubicBezTo>
                  <a:lnTo>
                    <a:pt x="1" y="729"/>
                  </a:lnTo>
                  <a:lnTo>
                    <a:pt x="1" y="1710"/>
                  </a:lnTo>
                  <a:cubicBezTo>
                    <a:pt x="1" y="2661"/>
                    <a:pt x="1331" y="3421"/>
                    <a:pt x="2977" y="3421"/>
                  </a:cubicBezTo>
                  <a:cubicBezTo>
                    <a:pt x="4656" y="3421"/>
                    <a:pt x="5986" y="2661"/>
                    <a:pt x="5986" y="1710"/>
                  </a:cubicBezTo>
                  <a:lnTo>
                    <a:pt x="5986" y="729"/>
                  </a:lnTo>
                  <a:lnTo>
                    <a:pt x="5448" y="729"/>
                  </a:lnTo>
                  <a:cubicBezTo>
                    <a:pt x="4909" y="285"/>
                    <a:pt x="4022" y="0"/>
                    <a:pt x="297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3333184c30d_0_376"/>
            <p:cNvSpPr/>
            <p:nvPr/>
          </p:nvSpPr>
          <p:spPr>
            <a:xfrm>
              <a:off x="8397272" y="1342989"/>
              <a:ext cx="192166" cy="109823"/>
            </a:xfrm>
            <a:custGeom>
              <a:rect b="b" l="l" r="r" t="t"/>
              <a:pathLst>
                <a:path extrusionOk="0" h="3421" w="5986">
                  <a:moveTo>
                    <a:pt x="2977" y="1"/>
                  </a:moveTo>
                  <a:cubicBezTo>
                    <a:pt x="1331" y="1"/>
                    <a:pt x="1" y="761"/>
                    <a:pt x="1" y="1711"/>
                  </a:cubicBezTo>
                  <a:cubicBezTo>
                    <a:pt x="1" y="2661"/>
                    <a:pt x="1331" y="3421"/>
                    <a:pt x="2977" y="3421"/>
                  </a:cubicBezTo>
                  <a:cubicBezTo>
                    <a:pt x="4656" y="3421"/>
                    <a:pt x="5986" y="2661"/>
                    <a:pt x="5986" y="1711"/>
                  </a:cubicBezTo>
                  <a:cubicBezTo>
                    <a:pt x="5986" y="761"/>
                    <a:pt x="4656" y="1"/>
                    <a:pt x="297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333184c30d_0_376"/>
            <p:cNvSpPr/>
            <p:nvPr/>
          </p:nvSpPr>
          <p:spPr>
            <a:xfrm>
              <a:off x="8412521" y="1352139"/>
              <a:ext cx="161668" cy="92552"/>
            </a:xfrm>
            <a:custGeom>
              <a:rect b="b" l="l" r="r" t="t"/>
              <a:pathLst>
                <a:path extrusionOk="0" h="2883" w="5036">
                  <a:moveTo>
                    <a:pt x="2502" y="1"/>
                  </a:moveTo>
                  <a:cubicBezTo>
                    <a:pt x="1109" y="1"/>
                    <a:pt x="1" y="634"/>
                    <a:pt x="1" y="1426"/>
                  </a:cubicBezTo>
                  <a:cubicBezTo>
                    <a:pt x="1" y="2217"/>
                    <a:pt x="1109" y="2883"/>
                    <a:pt x="2502" y="2883"/>
                  </a:cubicBezTo>
                  <a:cubicBezTo>
                    <a:pt x="3928" y="2883"/>
                    <a:pt x="5036" y="2217"/>
                    <a:pt x="5036" y="1426"/>
                  </a:cubicBezTo>
                  <a:cubicBezTo>
                    <a:pt x="5036" y="634"/>
                    <a:pt x="3928" y="1"/>
                    <a:pt x="250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333184c30d_0_376"/>
            <p:cNvSpPr/>
            <p:nvPr/>
          </p:nvSpPr>
          <p:spPr>
            <a:xfrm>
              <a:off x="8423693" y="1358238"/>
              <a:ext cx="139325" cy="79325"/>
            </a:xfrm>
            <a:custGeom>
              <a:rect b="b" l="l" r="r" t="t"/>
              <a:pathLst>
                <a:path extrusionOk="0" h="2471" w="4340">
                  <a:moveTo>
                    <a:pt x="2154" y="1"/>
                  </a:moveTo>
                  <a:cubicBezTo>
                    <a:pt x="983" y="1"/>
                    <a:pt x="1" y="571"/>
                    <a:pt x="1" y="1236"/>
                  </a:cubicBezTo>
                  <a:cubicBezTo>
                    <a:pt x="1" y="1932"/>
                    <a:pt x="983" y="2471"/>
                    <a:pt x="2154" y="2471"/>
                  </a:cubicBezTo>
                  <a:cubicBezTo>
                    <a:pt x="3358" y="2471"/>
                    <a:pt x="4340" y="1932"/>
                    <a:pt x="4340" y="1236"/>
                  </a:cubicBezTo>
                  <a:cubicBezTo>
                    <a:pt x="4340" y="571"/>
                    <a:pt x="3358" y="1"/>
                    <a:pt x="215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333184c30d_0_376"/>
            <p:cNvSpPr/>
            <p:nvPr/>
          </p:nvSpPr>
          <p:spPr>
            <a:xfrm>
              <a:off x="8466421" y="1366360"/>
              <a:ext cx="53900" cy="63081"/>
            </a:xfrm>
            <a:custGeom>
              <a:rect b="b" l="l" r="r" t="t"/>
              <a:pathLst>
                <a:path extrusionOk="0" h="1965" w="1679">
                  <a:moveTo>
                    <a:pt x="792" y="444"/>
                  </a:moveTo>
                  <a:lnTo>
                    <a:pt x="792" y="793"/>
                  </a:lnTo>
                  <a:cubicBezTo>
                    <a:pt x="697" y="761"/>
                    <a:pt x="633" y="729"/>
                    <a:pt x="570" y="729"/>
                  </a:cubicBezTo>
                  <a:cubicBezTo>
                    <a:pt x="507" y="698"/>
                    <a:pt x="475" y="666"/>
                    <a:pt x="475" y="603"/>
                  </a:cubicBezTo>
                  <a:cubicBezTo>
                    <a:pt x="475" y="571"/>
                    <a:pt x="507" y="539"/>
                    <a:pt x="538" y="508"/>
                  </a:cubicBezTo>
                  <a:cubicBezTo>
                    <a:pt x="602" y="476"/>
                    <a:pt x="665" y="444"/>
                    <a:pt x="792" y="444"/>
                  </a:cubicBezTo>
                  <a:close/>
                  <a:moveTo>
                    <a:pt x="855" y="1141"/>
                  </a:moveTo>
                  <a:cubicBezTo>
                    <a:pt x="950" y="1173"/>
                    <a:pt x="1045" y="1204"/>
                    <a:pt x="1108" y="1204"/>
                  </a:cubicBezTo>
                  <a:cubicBezTo>
                    <a:pt x="1172" y="1268"/>
                    <a:pt x="1203" y="1299"/>
                    <a:pt x="1203" y="1331"/>
                  </a:cubicBezTo>
                  <a:cubicBezTo>
                    <a:pt x="1203" y="1394"/>
                    <a:pt x="1172" y="1426"/>
                    <a:pt x="1108" y="1458"/>
                  </a:cubicBezTo>
                  <a:cubicBezTo>
                    <a:pt x="1045" y="1489"/>
                    <a:pt x="982" y="1521"/>
                    <a:pt x="855" y="1521"/>
                  </a:cubicBezTo>
                  <a:lnTo>
                    <a:pt x="855" y="1141"/>
                  </a:lnTo>
                  <a:close/>
                  <a:moveTo>
                    <a:pt x="633" y="1"/>
                  </a:moveTo>
                  <a:lnTo>
                    <a:pt x="633" y="223"/>
                  </a:lnTo>
                  <a:cubicBezTo>
                    <a:pt x="443" y="223"/>
                    <a:pt x="285" y="286"/>
                    <a:pt x="158" y="349"/>
                  </a:cubicBezTo>
                  <a:cubicBezTo>
                    <a:pt x="32" y="413"/>
                    <a:pt x="0" y="508"/>
                    <a:pt x="0" y="634"/>
                  </a:cubicBezTo>
                  <a:cubicBezTo>
                    <a:pt x="0" y="698"/>
                    <a:pt x="0" y="761"/>
                    <a:pt x="32" y="793"/>
                  </a:cubicBezTo>
                  <a:cubicBezTo>
                    <a:pt x="63" y="856"/>
                    <a:pt x="127" y="888"/>
                    <a:pt x="190" y="919"/>
                  </a:cubicBezTo>
                  <a:cubicBezTo>
                    <a:pt x="253" y="951"/>
                    <a:pt x="317" y="983"/>
                    <a:pt x="380" y="1014"/>
                  </a:cubicBezTo>
                  <a:cubicBezTo>
                    <a:pt x="475" y="1046"/>
                    <a:pt x="538" y="1078"/>
                    <a:pt x="633" y="1078"/>
                  </a:cubicBezTo>
                  <a:lnTo>
                    <a:pt x="633" y="1521"/>
                  </a:lnTo>
                  <a:cubicBezTo>
                    <a:pt x="507" y="1521"/>
                    <a:pt x="412" y="1521"/>
                    <a:pt x="348" y="1489"/>
                  </a:cubicBezTo>
                  <a:cubicBezTo>
                    <a:pt x="253" y="1489"/>
                    <a:pt x="190" y="1458"/>
                    <a:pt x="158" y="1458"/>
                  </a:cubicBezTo>
                  <a:lnTo>
                    <a:pt x="0" y="1679"/>
                  </a:lnTo>
                  <a:cubicBezTo>
                    <a:pt x="63" y="1711"/>
                    <a:pt x="127" y="1743"/>
                    <a:pt x="253" y="1743"/>
                  </a:cubicBezTo>
                  <a:cubicBezTo>
                    <a:pt x="348" y="1774"/>
                    <a:pt x="475" y="1774"/>
                    <a:pt x="633" y="1774"/>
                  </a:cubicBezTo>
                  <a:lnTo>
                    <a:pt x="633" y="1964"/>
                  </a:lnTo>
                  <a:lnTo>
                    <a:pt x="1013" y="1964"/>
                  </a:lnTo>
                  <a:lnTo>
                    <a:pt x="1013" y="1743"/>
                  </a:lnTo>
                  <a:cubicBezTo>
                    <a:pt x="1235" y="1743"/>
                    <a:pt x="1393" y="1679"/>
                    <a:pt x="1520" y="1616"/>
                  </a:cubicBezTo>
                  <a:cubicBezTo>
                    <a:pt x="1615" y="1553"/>
                    <a:pt x="1678" y="1426"/>
                    <a:pt x="1678" y="1299"/>
                  </a:cubicBezTo>
                  <a:cubicBezTo>
                    <a:pt x="1678" y="1236"/>
                    <a:pt x="1678" y="1173"/>
                    <a:pt x="1615" y="1141"/>
                  </a:cubicBezTo>
                  <a:cubicBezTo>
                    <a:pt x="1583" y="1078"/>
                    <a:pt x="1552" y="1046"/>
                    <a:pt x="1488" y="1014"/>
                  </a:cubicBezTo>
                  <a:cubicBezTo>
                    <a:pt x="1425" y="983"/>
                    <a:pt x="1330" y="951"/>
                    <a:pt x="1267" y="919"/>
                  </a:cubicBezTo>
                  <a:cubicBezTo>
                    <a:pt x="1172" y="888"/>
                    <a:pt x="1108" y="888"/>
                    <a:pt x="1013" y="856"/>
                  </a:cubicBezTo>
                  <a:lnTo>
                    <a:pt x="1013" y="444"/>
                  </a:lnTo>
                  <a:cubicBezTo>
                    <a:pt x="1108" y="444"/>
                    <a:pt x="1172" y="476"/>
                    <a:pt x="1235" y="476"/>
                  </a:cubicBezTo>
                  <a:cubicBezTo>
                    <a:pt x="1298" y="476"/>
                    <a:pt x="1362" y="508"/>
                    <a:pt x="1425" y="508"/>
                  </a:cubicBezTo>
                  <a:lnTo>
                    <a:pt x="1552" y="286"/>
                  </a:lnTo>
                  <a:cubicBezTo>
                    <a:pt x="1488" y="254"/>
                    <a:pt x="1393" y="223"/>
                    <a:pt x="1330" y="223"/>
                  </a:cubicBezTo>
                  <a:cubicBezTo>
                    <a:pt x="1235" y="223"/>
                    <a:pt x="1140" y="191"/>
                    <a:pt x="1013" y="191"/>
                  </a:cubicBezTo>
                  <a:lnTo>
                    <a:pt x="1013"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3333184c30d_0_376"/>
            <p:cNvSpPr/>
            <p:nvPr/>
          </p:nvSpPr>
          <p:spPr>
            <a:xfrm>
              <a:off x="8111592" y="1557498"/>
              <a:ext cx="321282" cy="67126"/>
            </a:xfrm>
            <a:custGeom>
              <a:rect b="b" l="l" r="r" t="t"/>
              <a:pathLst>
                <a:path extrusionOk="0" h="2091" w="10008">
                  <a:moveTo>
                    <a:pt x="5004" y="1"/>
                  </a:moveTo>
                  <a:cubicBezTo>
                    <a:pt x="4334" y="590"/>
                    <a:pt x="1556" y="636"/>
                    <a:pt x="717" y="636"/>
                  </a:cubicBezTo>
                  <a:cubicBezTo>
                    <a:pt x="564" y="636"/>
                    <a:pt x="476" y="634"/>
                    <a:pt x="476" y="634"/>
                  </a:cubicBezTo>
                  <a:cubicBezTo>
                    <a:pt x="476" y="634"/>
                    <a:pt x="1" y="761"/>
                    <a:pt x="32" y="1394"/>
                  </a:cubicBezTo>
                  <a:cubicBezTo>
                    <a:pt x="32" y="2059"/>
                    <a:pt x="476" y="2091"/>
                    <a:pt x="476" y="2091"/>
                  </a:cubicBezTo>
                  <a:lnTo>
                    <a:pt x="9533" y="2091"/>
                  </a:lnTo>
                  <a:cubicBezTo>
                    <a:pt x="9533" y="2091"/>
                    <a:pt x="10008" y="2059"/>
                    <a:pt x="10008" y="1394"/>
                  </a:cubicBezTo>
                  <a:cubicBezTo>
                    <a:pt x="10008" y="761"/>
                    <a:pt x="9533" y="634"/>
                    <a:pt x="9533" y="634"/>
                  </a:cubicBezTo>
                  <a:cubicBezTo>
                    <a:pt x="9533" y="634"/>
                    <a:pt x="9445" y="636"/>
                    <a:pt x="9294" y="636"/>
                  </a:cubicBezTo>
                  <a:cubicBezTo>
                    <a:pt x="8461" y="636"/>
                    <a:pt x="5701" y="590"/>
                    <a:pt x="500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333184c30d_0_376"/>
            <p:cNvSpPr/>
            <p:nvPr/>
          </p:nvSpPr>
          <p:spPr>
            <a:xfrm>
              <a:off x="8112620" y="1577851"/>
              <a:ext cx="320255" cy="46773"/>
            </a:xfrm>
            <a:custGeom>
              <a:rect b="b" l="l" r="r" t="t"/>
              <a:pathLst>
                <a:path extrusionOk="0" h="1457" w="9976">
                  <a:moveTo>
                    <a:pt x="475" y="0"/>
                  </a:moveTo>
                  <a:cubicBezTo>
                    <a:pt x="475" y="0"/>
                    <a:pt x="0" y="127"/>
                    <a:pt x="0" y="760"/>
                  </a:cubicBezTo>
                  <a:cubicBezTo>
                    <a:pt x="0" y="1425"/>
                    <a:pt x="475" y="1457"/>
                    <a:pt x="475" y="1457"/>
                  </a:cubicBezTo>
                  <a:lnTo>
                    <a:pt x="9533" y="1457"/>
                  </a:lnTo>
                  <a:cubicBezTo>
                    <a:pt x="9533" y="1457"/>
                    <a:pt x="9976" y="1425"/>
                    <a:pt x="9976" y="760"/>
                  </a:cubicBezTo>
                  <a:cubicBezTo>
                    <a:pt x="9976" y="127"/>
                    <a:pt x="9501" y="0"/>
                    <a:pt x="9501" y="0"/>
                  </a:cubicBezTo>
                  <a:lnTo>
                    <a:pt x="9216" y="0"/>
                  </a:lnTo>
                  <a:cubicBezTo>
                    <a:pt x="9311" y="32"/>
                    <a:pt x="9628" y="158"/>
                    <a:pt x="9628" y="570"/>
                  </a:cubicBezTo>
                  <a:cubicBezTo>
                    <a:pt x="9603" y="945"/>
                    <a:pt x="9281" y="985"/>
                    <a:pt x="9147" y="985"/>
                  </a:cubicBezTo>
                  <a:cubicBezTo>
                    <a:pt x="9112" y="985"/>
                    <a:pt x="9089" y="982"/>
                    <a:pt x="9089" y="982"/>
                  </a:cubicBezTo>
                  <a:lnTo>
                    <a:pt x="855" y="982"/>
                  </a:lnTo>
                  <a:cubicBezTo>
                    <a:pt x="855" y="982"/>
                    <a:pt x="833" y="985"/>
                    <a:pt x="797" y="985"/>
                  </a:cubicBezTo>
                  <a:cubicBezTo>
                    <a:pt x="664" y="985"/>
                    <a:pt x="349" y="945"/>
                    <a:pt x="349" y="570"/>
                  </a:cubicBezTo>
                  <a:cubicBezTo>
                    <a:pt x="349" y="158"/>
                    <a:pt x="665" y="32"/>
                    <a:pt x="76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333184c30d_0_376"/>
            <p:cNvSpPr/>
            <p:nvPr/>
          </p:nvSpPr>
          <p:spPr>
            <a:xfrm>
              <a:off x="8233582" y="1106105"/>
              <a:ext cx="77303" cy="41733"/>
            </a:xfrm>
            <a:custGeom>
              <a:rect b="b" l="l" r="r" t="t"/>
              <a:pathLst>
                <a:path extrusionOk="0" h="1300" w="2408">
                  <a:moveTo>
                    <a:pt x="666" y="1"/>
                  </a:moveTo>
                  <a:cubicBezTo>
                    <a:pt x="317" y="1"/>
                    <a:pt x="1" y="286"/>
                    <a:pt x="1" y="634"/>
                  </a:cubicBezTo>
                  <a:cubicBezTo>
                    <a:pt x="1" y="1014"/>
                    <a:pt x="317" y="1299"/>
                    <a:pt x="666" y="1299"/>
                  </a:cubicBezTo>
                  <a:lnTo>
                    <a:pt x="1774" y="1299"/>
                  </a:lnTo>
                  <a:cubicBezTo>
                    <a:pt x="2123" y="1299"/>
                    <a:pt x="2408" y="1014"/>
                    <a:pt x="2408" y="634"/>
                  </a:cubicBezTo>
                  <a:cubicBezTo>
                    <a:pt x="2408" y="286"/>
                    <a:pt x="2123" y="1"/>
                    <a:pt x="177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3333184c30d_0_376"/>
            <p:cNvSpPr/>
            <p:nvPr/>
          </p:nvSpPr>
          <p:spPr>
            <a:xfrm>
              <a:off x="8051625" y="1140680"/>
              <a:ext cx="442276" cy="442276"/>
            </a:xfrm>
            <a:custGeom>
              <a:rect b="b" l="l" r="r" t="t"/>
              <a:pathLst>
                <a:path extrusionOk="0" h="13777" w="13777">
                  <a:moveTo>
                    <a:pt x="6872" y="1426"/>
                  </a:moveTo>
                  <a:cubicBezTo>
                    <a:pt x="9912" y="1426"/>
                    <a:pt x="12351" y="3864"/>
                    <a:pt x="12351" y="6904"/>
                  </a:cubicBezTo>
                  <a:cubicBezTo>
                    <a:pt x="12351" y="9913"/>
                    <a:pt x="9912" y="12383"/>
                    <a:pt x="6872" y="12383"/>
                  </a:cubicBezTo>
                  <a:cubicBezTo>
                    <a:pt x="3864" y="12383"/>
                    <a:pt x="1393" y="9913"/>
                    <a:pt x="1393" y="6904"/>
                  </a:cubicBezTo>
                  <a:cubicBezTo>
                    <a:pt x="1393" y="3864"/>
                    <a:pt x="3864" y="1426"/>
                    <a:pt x="6872" y="1426"/>
                  </a:cubicBezTo>
                  <a:close/>
                  <a:moveTo>
                    <a:pt x="6872" y="1"/>
                  </a:moveTo>
                  <a:cubicBezTo>
                    <a:pt x="3072" y="1"/>
                    <a:pt x="0" y="3104"/>
                    <a:pt x="0" y="6904"/>
                  </a:cubicBezTo>
                  <a:cubicBezTo>
                    <a:pt x="0" y="10705"/>
                    <a:pt x="3072" y="13776"/>
                    <a:pt x="6872" y="13776"/>
                  </a:cubicBezTo>
                  <a:cubicBezTo>
                    <a:pt x="10673" y="13776"/>
                    <a:pt x="13776" y="10705"/>
                    <a:pt x="13776" y="6904"/>
                  </a:cubicBezTo>
                  <a:cubicBezTo>
                    <a:pt x="13776" y="3104"/>
                    <a:pt x="10673" y="1"/>
                    <a:pt x="687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333184c30d_0_376"/>
            <p:cNvSpPr/>
            <p:nvPr/>
          </p:nvSpPr>
          <p:spPr>
            <a:xfrm>
              <a:off x="8096344" y="1186426"/>
              <a:ext cx="351779" cy="351811"/>
            </a:xfrm>
            <a:custGeom>
              <a:rect b="b" l="l" r="r" t="t"/>
              <a:pathLst>
                <a:path extrusionOk="0" h="10959" w="10958">
                  <a:moveTo>
                    <a:pt x="5479" y="1"/>
                  </a:moveTo>
                  <a:cubicBezTo>
                    <a:pt x="2471" y="1"/>
                    <a:pt x="0" y="2439"/>
                    <a:pt x="0" y="5479"/>
                  </a:cubicBezTo>
                  <a:cubicBezTo>
                    <a:pt x="0" y="8488"/>
                    <a:pt x="2471" y="10958"/>
                    <a:pt x="5479" y="10958"/>
                  </a:cubicBezTo>
                  <a:cubicBezTo>
                    <a:pt x="8519" y="10958"/>
                    <a:pt x="10958" y="8488"/>
                    <a:pt x="10958" y="5479"/>
                  </a:cubicBezTo>
                  <a:cubicBezTo>
                    <a:pt x="10958" y="2439"/>
                    <a:pt x="8519" y="1"/>
                    <a:pt x="5479"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333184c30d_0_376"/>
            <p:cNvSpPr/>
            <p:nvPr/>
          </p:nvSpPr>
          <p:spPr>
            <a:xfrm>
              <a:off x="8106520" y="1186426"/>
              <a:ext cx="331458" cy="331458"/>
            </a:xfrm>
            <a:custGeom>
              <a:rect b="b" l="l" r="r" t="t"/>
              <a:pathLst>
                <a:path extrusionOk="0" h="10325" w="10325">
                  <a:moveTo>
                    <a:pt x="5162" y="1"/>
                  </a:moveTo>
                  <a:cubicBezTo>
                    <a:pt x="2312" y="1"/>
                    <a:pt x="0" y="2312"/>
                    <a:pt x="0" y="5163"/>
                  </a:cubicBezTo>
                  <a:cubicBezTo>
                    <a:pt x="0" y="8013"/>
                    <a:pt x="2312" y="10325"/>
                    <a:pt x="5162" y="10325"/>
                  </a:cubicBezTo>
                  <a:cubicBezTo>
                    <a:pt x="8012" y="10325"/>
                    <a:pt x="10324" y="8013"/>
                    <a:pt x="10324" y="5163"/>
                  </a:cubicBezTo>
                  <a:cubicBezTo>
                    <a:pt x="10324" y="2312"/>
                    <a:pt x="8012" y="1"/>
                    <a:pt x="5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333184c30d_0_376"/>
            <p:cNvSpPr/>
            <p:nvPr/>
          </p:nvSpPr>
          <p:spPr>
            <a:xfrm>
              <a:off x="8272233" y="1278656"/>
              <a:ext cx="108795" cy="109373"/>
            </a:xfrm>
            <a:custGeom>
              <a:rect b="b" l="l" r="r" t="t"/>
              <a:pathLst>
                <a:path extrusionOk="0" h="3407" w="3389">
                  <a:moveTo>
                    <a:pt x="3269" y="1"/>
                  </a:moveTo>
                  <a:cubicBezTo>
                    <a:pt x="3101" y="1"/>
                    <a:pt x="2353" y="669"/>
                    <a:pt x="1520" y="1561"/>
                  </a:cubicBezTo>
                  <a:cubicBezTo>
                    <a:pt x="634" y="2480"/>
                    <a:pt x="0" y="3303"/>
                    <a:pt x="95" y="3398"/>
                  </a:cubicBezTo>
                  <a:cubicBezTo>
                    <a:pt x="101" y="3404"/>
                    <a:pt x="110" y="3407"/>
                    <a:pt x="120" y="3407"/>
                  </a:cubicBezTo>
                  <a:cubicBezTo>
                    <a:pt x="288" y="3407"/>
                    <a:pt x="1036" y="2740"/>
                    <a:pt x="1869" y="1878"/>
                  </a:cubicBezTo>
                  <a:cubicBezTo>
                    <a:pt x="2755" y="928"/>
                    <a:pt x="3389" y="104"/>
                    <a:pt x="3294" y="9"/>
                  </a:cubicBezTo>
                  <a:cubicBezTo>
                    <a:pt x="3288" y="4"/>
                    <a:pt x="3280" y="1"/>
                    <a:pt x="326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333184c30d_0_376"/>
            <p:cNvSpPr/>
            <p:nvPr/>
          </p:nvSpPr>
          <p:spPr>
            <a:xfrm>
              <a:off x="8164465" y="1284756"/>
              <a:ext cx="113900" cy="103306"/>
            </a:xfrm>
            <a:custGeom>
              <a:rect b="b" l="l" r="r" t="t"/>
              <a:pathLst>
                <a:path extrusionOk="0" h="3218" w="3548">
                  <a:moveTo>
                    <a:pt x="92" y="0"/>
                  </a:moveTo>
                  <a:cubicBezTo>
                    <a:pt x="80" y="0"/>
                    <a:pt x="70" y="3"/>
                    <a:pt x="64" y="9"/>
                  </a:cubicBezTo>
                  <a:cubicBezTo>
                    <a:pt x="0" y="104"/>
                    <a:pt x="665" y="896"/>
                    <a:pt x="1615" y="1783"/>
                  </a:cubicBezTo>
                  <a:cubicBezTo>
                    <a:pt x="2473" y="2611"/>
                    <a:pt x="3247" y="3217"/>
                    <a:pt x="3424" y="3217"/>
                  </a:cubicBezTo>
                  <a:cubicBezTo>
                    <a:pt x="3436" y="3217"/>
                    <a:pt x="3446" y="3214"/>
                    <a:pt x="3452" y="3208"/>
                  </a:cubicBezTo>
                  <a:cubicBezTo>
                    <a:pt x="3547" y="3113"/>
                    <a:pt x="2851" y="2321"/>
                    <a:pt x="1932" y="1435"/>
                  </a:cubicBezTo>
                  <a:cubicBezTo>
                    <a:pt x="1045" y="607"/>
                    <a:pt x="269" y="0"/>
                    <a:pt x="92"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3333184c30d_0_376"/>
            <p:cNvSpPr/>
            <p:nvPr/>
          </p:nvSpPr>
          <p:spPr>
            <a:xfrm>
              <a:off x="8267129" y="1501576"/>
              <a:ext cx="11236" cy="55955"/>
            </a:xfrm>
            <a:custGeom>
              <a:rect b="b" l="l" r="r" t="t"/>
              <a:pathLst>
                <a:path extrusionOk="0" h="1743" w="350">
                  <a:moveTo>
                    <a:pt x="159" y="1"/>
                  </a:moveTo>
                  <a:cubicBezTo>
                    <a:pt x="64" y="1"/>
                    <a:pt x="1" y="413"/>
                    <a:pt x="1" y="888"/>
                  </a:cubicBezTo>
                  <a:cubicBezTo>
                    <a:pt x="1" y="1363"/>
                    <a:pt x="64" y="1743"/>
                    <a:pt x="159" y="1743"/>
                  </a:cubicBezTo>
                  <a:cubicBezTo>
                    <a:pt x="254" y="1743"/>
                    <a:pt x="349" y="1363"/>
                    <a:pt x="349" y="888"/>
                  </a:cubicBezTo>
                  <a:cubicBezTo>
                    <a:pt x="349" y="413"/>
                    <a:pt x="254" y="1"/>
                    <a:pt x="15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3333184c30d_0_376"/>
            <p:cNvSpPr/>
            <p:nvPr/>
          </p:nvSpPr>
          <p:spPr>
            <a:xfrm>
              <a:off x="8267129" y="1166105"/>
              <a:ext cx="11236" cy="55955"/>
            </a:xfrm>
            <a:custGeom>
              <a:rect b="b" l="l" r="r" t="t"/>
              <a:pathLst>
                <a:path extrusionOk="0" h="1743" w="350">
                  <a:moveTo>
                    <a:pt x="159" y="0"/>
                  </a:moveTo>
                  <a:cubicBezTo>
                    <a:pt x="64" y="0"/>
                    <a:pt x="1" y="380"/>
                    <a:pt x="1" y="887"/>
                  </a:cubicBezTo>
                  <a:cubicBezTo>
                    <a:pt x="1" y="1362"/>
                    <a:pt x="64" y="1742"/>
                    <a:pt x="159" y="1742"/>
                  </a:cubicBezTo>
                  <a:cubicBezTo>
                    <a:pt x="254" y="1742"/>
                    <a:pt x="349" y="1362"/>
                    <a:pt x="349" y="887"/>
                  </a:cubicBezTo>
                  <a:cubicBezTo>
                    <a:pt x="349" y="380"/>
                    <a:pt x="254" y="0"/>
                    <a:pt x="159"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333184c30d_0_376"/>
            <p:cNvSpPr/>
            <p:nvPr/>
          </p:nvSpPr>
          <p:spPr>
            <a:xfrm>
              <a:off x="8412521" y="1356216"/>
              <a:ext cx="55955" cy="11204"/>
            </a:xfrm>
            <a:custGeom>
              <a:rect b="b" l="l" r="r" t="t"/>
              <a:pathLst>
                <a:path extrusionOk="0" h="349" w="1743">
                  <a:moveTo>
                    <a:pt x="856" y="0"/>
                  </a:moveTo>
                  <a:cubicBezTo>
                    <a:pt x="381" y="0"/>
                    <a:pt x="1" y="95"/>
                    <a:pt x="1" y="190"/>
                  </a:cubicBezTo>
                  <a:cubicBezTo>
                    <a:pt x="1" y="285"/>
                    <a:pt x="381" y="349"/>
                    <a:pt x="856" y="349"/>
                  </a:cubicBezTo>
                  <a:cubicBezTo>
                    <a:pt x="1362" y="349"/>
                    <a:pt x="1742" y="285"/>
                    <a:pt x="1742" y="190"/>
                  </a:cubicBezTo>
                  <a:cubicBezTo>
                    <a:pt x="1742" y="95"/>
                    <a:pt x="1362" y="0"/>
                    <a:pt x="856"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333184c30d_0_376"/>
            <p:cNvSpPr/>
            <p:nvPr/>
          </p:nvSpPr>
          <p:spPr>
            <a:xfrm>
              <a:off x="8077018" y="1356216"/>
              <a:ext cx="55955" cy="11204"/>
            </a:xfrm>
            <a:custGeom>
              <a:rect b="b" l="l" r="r" t="t"/>
              <a:pathLst>
                <a:path extrusionOk="0" h="349" w="1743">
                  <a:moveTo>
                    <a:pt x="856" y="0"/>
                  </a:moveTo>
                  <a:cubicBezTo>
                    <a:pt x="381" y="0"/>
                    <a:pt x="1" y="95"/>
                    <a:pt x="1" y="190"/>
                  </a:cubicBezTo>
                  <a:cubicBezTo>
                    <a:pt x="1" y="285"/>
                    <a:pt x="381" y="349"/>
                    <a:pt x="856" y="349"/>
                  </a:cubicBezTo>
                  <a:cubicBezTo>
                    <a:pt x="1363" y="349"/>
                    <a:pt x="1743" y="285"/>
                    <a:pt x="1743" y="190"/>
                  </a:cubicBezTo>
                  <a:cubicBezTo>
                    <a:pt x="1743" y="95"/>
                    <a:pt x="1331" y="0"/>
                    <a:pt x="856"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333184c30d_0_376"/>
            <p:cNvSpPr/>
            <p:nvPr/>
          </p:nvSpPr>
          <p:spPr>
            <a:xfrm>
              <a:off x="8382024" y="1473711"/>
              <a:ext cx="34606" cy="31075"/>
            </a:xfrm>
            <a:custGeom>
              <a:rect b="b" l="l" r="r" t="t"/>
              <a:pathLst>
                <a:path extrusionOk="0" h="968" w="1078">
                  <a:moveTo>
                    <a:pt x="104" y="0"/>
                  </a:moveTo>
                  <a:cubicBezTo>
                    <a:pt x="87" y="0"/>
                    <a:pt x="73" y="5"/>
                    <a:pt x="64" y="14"/>
                  </a:cubicBezTo>
                  <a:cubicBezTo>
                    <a:pt x="0" y="46"/>
                    <a:pt x="190" y="299"/>
                    <a:pt x="444" y="584"/>
                  </a:cubicBezTo>
                  <a:cubicBezTo>
                    <a:pt x="705" y="816"/>
                    <a:pt x="939" y="968"/>
                    <a:pt x="1001" y="968"/>
                  </a:cubicBezTo>
                  <a:cubicBezTo>
                    <a:pt x="1007" y="968"/>
                    <a:pt x="1011" y="967"/>
                    <a:pt x="1014" y="964"/>
                  </a:cubicBezTo>
                  <a:cubicBezTo>
                    <a:pt x="1077" y="901"/>
                    <a:pt x="887" y="647"/>
                    <a:pt x="634" y="394"/>
                  </a:cubicBezTo>
                  <a:cubicBezTo>
                    <a:pt x="418" y="151"/>
                    <a:pt x="202" y="0"/>
                    <a:pt x="104" y="0"/>
                  </a:cubicBezTo>
                  <a:close/>
                </a:path>
              </a:pathLst>
            </a:custGeom>
            <a:solidFill>
              <a:srgbClr val="162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333184c30d_0_376"/>
            <p:cNvSpPr/>
            <p:nvPr/>
          </p:nvSpPr>
          <p:spPr>
            <a:xfrm>
              <a:off x="8128863" y="1219587"/>
              <a:ext cx="33579" cy="31332"/>
            </a:xfrm>
            <a:custGeom>
              <a:rect b="b" l="l" r="r" t="t"/>
              <a:pathLst>
                <a:path extrusionOk="0" h="976" w="1046">
                  <a:moveTo>
                    <a:pt x="67" y="0"/>
                  </a:moveTo>
                  <a:cubicBezTo>
                    <a:pt x="52" y="0"/>
                    <a:pt x="41" y="4"/>
                    <a:pt x="33" y="13"/>
                  </a:cubicBezTo>
                  <a:cubicBezTo>
                    <a:pt x="1" y="76"/>
                    <a:pt x="159" y="329"/>
                    <a:pt x="444" y="583"/>
                  </a:cubicBezTo>
                  <a:cubicBezTo>
                    <a:pt x="664" y="803"/>
                    <a:pt x="884" y="975"/>
                    <a:pt x="980" y="975"/>
                  </a:cubicBezTo>
                  <a:cubicBezTo>
                    <a:pt x="994" y="975"/>
                    <a:pt x="1006" y="971"/>
                    <a:pt x="1014" y="963"/>
                  </a:cubicBezTo>
                  <a:cubicBezTo>
                    <a:pt x="1046" y="899"/>
                    <a:pt x="888" y="646"/>
                    <a:pt x="603" y="393"/>
                  </a:cubicBezTo>
                  <a:cubicBezTo>
                    <a:pt x="383" y="173"/>
                    <a:pt x="163" y="0"/>
                    <a:pt x="67"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333184c30d_0_376"/>
            <p:cNvSpPr/>
            <p:nvPr/>
          </p:nvSpPr>
          <p:spPr>
            <a:xfrm>
              <a:off x="8382024" y="1219587"/>
              <a:ext cx="34606" cy="31332"/>
            </a:xfrm>
            <a:custGeom>
              <a:rect b="b" l="l" r="r" t="t"/>
              <a:pathLst>
                <a:path extrusionOk="0" h="976" w="1078">
                  <a:moveTo>
                    <a:pt x="989" y="0"/>
                  </a:moveTo>
                  <a:cubicBezTo>
                    <a:pt x="908" y="0"/>
                    <a:pt x="664" y="173"/>
                    <a:pt x="444" y="393"/>
                  </a:cubicBezTo>
                  <a:cubicBezTo>
                    <a:pt x="190" y="646"/>
                    <a:pt x="0" y="899"/>
                    <a:pt x="64" y="963"/>
                  </a:cubicBezTo>
                  <a:cubicBezTo>
                    <a:pt x="72" y="971"/>
                    <a:pt x="84" y="975"/>
                    <a:pt x="98" y="975"/>
                  </a:cubicBezTo>
                  <a:cubicBezTo>
                    <a:pt x="194" y="975"/>
                    <a:pt x="414" y="803"/>
                    <a:pt x="634" y="583"/>
                  </a:cubicBezTo>
                  <a:cubicBezTo>
                    <a:pt x="887" y="329"/>
                    <a:pt x="1077" y="76"/>
                    <a:pt x="1014" y="13"/>
                  </a:cubicBezTo>
                  <a:cubicBezTo>
                    <a:pt x="1010" y="4"/>
                    <a:pt x="1001" y="0"/>
                    <a:pt x="989"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3333184c30d_0_376"/>
            <p:cNvSpPr/>
            <p:nvPr/>
          </p:nvSpPr>
          <p:spPr>
            <a:xfrm>
              <a:off x="8128863" y="1473711"/>
              <a:ext cx="33579" cy="31075"/>
            </a:xfrm>
            <a:custGeom>
              <a:rect b="b" l="l" r="r" t="t"/>
              <a:pathLst>
                <a:path extrusionOk="0" h="968" w="1046">
                  <a:moveTo>
                    <a:pt x="974" y="0"/>
                  </a:moveTo>
                  <a:cubicBezTo>
                    <a:pt x="876" y="0"/>
                    <a:pt x="660" y="151"/>
                    <a:pt x="444" y="394"/>
                  </a:cubicBezTo>
                  <a:cubicBezTo>
                    <a:pt x="159" y="647"/>
                    <a:pt x="1" y="901"/>
                    <a:pt x="33" y="964"/>
                  </a:cubicBezTo>
                  <a:cubicBezTo>
                    <a:pt x="38" y="967"/>
                    <a:pt x="45" y="968"/>
                    <a:pt x="53" y="968"/>
                  </a:cubicBezTo>
                  <a:cubicBezTo>
                    <a:pt x="139" y="968"/>
                    <a:pt x="374" y="816"/>
                    <a:pt x="634" y="584"/>
                  </a:cubicBezTo>
                  <a:cubicBezTo>
                    <a:pt x="888" y="299"/>
                    <a:pt x="1046" y="46"/>
                    <a:pt x="1014" y="14"/>
                  </a:cubicBezTo>
                  <a:cubicBezTo>
                    <a:pt x="1005" y="5"/>
                    <a:pt x="991" y="0"/>
                    <a:pt x="974"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3333184c30d_0_376"/>
            <p:cNvSpPr/>
            <p:nvPr/>
          </p:nvSpPr>
          <p:spPr>
            <a:xfrm>
              <a:off x="8331205" y="1457884"/>
              <a:ext cx="166740" cy="166740"/>
            </a:xfrm>
            <a:custGeom>
              <a:rect b="b" l="l" r="r" t="t"/>
              <a:pathLst>
                <a:path extrusionOk="0" h="5194" w="5194">
                  <a:moveTo>
                    <a:pt x="2597" y="0"/>
                  </a:moveTo>
                  <a:cubicBezTo>
                    <a:pt x="1140" y="0"/>
                    <a:pt x="0" y="1172"/>
                    <a:pt x="0" y="2597"/>
                  </a:cubicBezTo>
                  <a:cubicBezTo>
                    <a:pt x="0" y="4054"/>
                    <a:pt x="1140" y="5194"/>
                    <a:pt x="2597" y="5194"/>
                  </a:cubicBezTo>
                  <a:cubicBezTo>
                    <a:pt x="4022" y="5194"/>
                    <a:pt x="5194" y="4054"/>
                    <a:pt x="5194" y="2597"/>
                  </a:cubicBezTo>
                  <a:cubicBezTo>
                    <a:pt x="5194" y="1172"/>
                    <a:pt x="4022" y="0"/>
                    <a:pt x="259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333184c30d_0_376"/>
            <p:cNvSpPr/>
            <p:nvPr/>
          </p:nvSpPr>
          <p:spPr>
            <a:xfrm>
              <a:off x="8344400" y="1471078"/>
              <a:ext cx="140352" cy="140352"/>
            </a:xfrm>
            <a:custGeom>
              <a:rect b="b" l="l" r="r" t="t"/>
              <a:pathLst>
                <a:path extrusionOk="0" h="4372" w="4372">
                  <a:moveTo>
                    <a:pt x="2186" y="1"/>
                  </a:moveTo>
                  <a:cubicBezTo>
                    <a:pt x="951" y="1"/>
                    <a:pt x="1" y="983"/>
                    <a:pt x="1" y="2186"/>
                  </a:cubicBezTo>
                  <a:cubicBezTo>
                    <a:pt x="1" y="3389"/>
                    <a:pt x="951" y="4371"/>
                    <a:pt x="2186" y="4371"/>
                  </a:cubicBezTo>
                  <a:cubicBezTo>
                    <a:pt x="3389" y="4371"/>
                    <a:pt x="4371" y="3389"/>
                    <a:pt x="4371" y="2186"/>
                  </a:cubicBezTo>
                  <a:cubicBezTo>
                    <a:pt x="4371" y="983"/>
                    <a:pt x="3389" y="1"/>
                    <a:pt x="218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3333184c30d_0_376"/>
            <p:cNvSpPr/>
            <p:nvPr/>
          </p:nvSpPr>
          <p:spPr>
            <a:xfrm>
              <a:off x="8353549" y="1481255"/>
              <a:ext cx="121026" cy="121026"/>
            </a:xfrm>
            <a:custGeom>
              <a:rect b="b" l="l" r="r" t="t"/>
              <a:pathLst>
                <a:path extrusionOk="0" h="3770" w="3770">
                  <a:moveTo>
                    <a:pt x="1901" y="1"/>
                  </a:moveTo>
                  <a:cubicBezTo>
                    <a:pt x="856" y="1"/>
                    <a:pt x="1" y="856"/>
                    <a:pt x="1" y="1869"/>
                  </a:cubicBezTo>
                  <a:cubicBezTo>
                    <a:pt x="1" y="2914"/>
                    <a:pt x="856" y="3769"/>
                    <a:pt x="1901" y="3769"/>
                  </a:cubicBezTo>
                  <a:cubicBezTo>
                    <a:pt x="2914" y="3769"/>
                    <a:pt x="3769" y="2914"/>
                    <a:pt x="3769" y="1869"/>
                  </a:cubicBezTo>
                  <a:cubicBezTo>
                    <a:pt x="3769" y="856"/>
                    <a:pt x="2914" y="1"/>
                    <a:pt x="190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333184c30d_0_376"/>
            <p:cNvSpPr/>
            <p:nvPr/>
          </p:nvSpPr>
          <p:spPr>
            <a:xfrm>
              <a:off x="8390146" y="1493454"/>
              <a:ext cx="47833" cy="95601"/>
            </a:xfrm>
            <a:custGeom>
              <a:rect b="b" l="l" r="r" t="t"/>
              <a:pathLst>
                <a:path extrusionOk="0" h="2978" w="1490">
                  <a:moveTo>
                    <a:pt x="698" y="666"/>
                  </a:moveTo>
                  <a:lnTo>
                    <a:pt x="698" y="1204"/>
                  </a:lnTo>
                  <a:cubicBezTo>
                    <a:pt x="634" y="1172"/>
                    <a:pt x="571" y="1141"/>
                    <a:pt x="508" y="1077"/>
                  </a:cubicBezTo>
                  <a:cubicBezTo>
                    <a:pt x="476" y="1046"/>
                    <a:pt x="444" y="982"/>
                    <a:pt x="444" y="919"/>
                  </a:cubicBezTo>
                  <a:cubicBezTo>
                    <a:pt x="444" y="856"/>
                    <a:pt x="476" y="792"/>
                    <a:pt x="508" y="761"/>
                  </a:cubicBezTo>
                  <a:cubicBezTo>
                    <a:pt x="539" y="697"/>
                    <a:pt x="603" y="666"/>
                    <a:pt x="698" y="666"/>
                  </a:cubicBezTo>
                  <a:close/>
                  <a:moveTo>
                    <a:pt x="761" y="1742"/>
                  </a:moveTo>
                  <a:cubicBezTo>
                    <a:pt x="856" y="1774"/>
                    <a:pt x="919" y="1806"/>
                    <a:pt x="983" y="1869"/>
                  </a:cubicBezTo>
                  <a:cubicBezTo>
                    <a:pt x="1014" y="1901"/>
                    <a:pt x="1046" y="1964"/>
                    <a:pt x="1046" y="2027"/>
                  </a:cubicBezTo>
                  <a:cubicBezTo>
                    <a:pt x="1046" y="2091"/>
                    <a:pt x="1046" y="2186"/>
                    <a:pt x="983" y="2217"/>
                  </a:cubicBezTo>
                  <a:cubicBezTo>
                    <a:pt x="919" y="2281"/>
                    <a:pt x="856" y="2281"/>
                    <a:pt x="761" y="2312"/>
                  </a:cubicBezTo>
                  <a:lnTo>
                    <a:pt x="761" y="1742"/>
                  </a:lnTo>
                  <a:close/>
                  <a:moveTo>
                    <a:pt x="571" y="1"/>
                  </a:moveTo>
                  <a:lnTo>
                    <a:pt x="571" y="317"/>
                  </a:lnTo>
                  <a:cubicBezTo>
                    <a:pt x="413" y="349"/>
                    <a:pt x="254" y="412"/>
                    <a:pt x="159" y="507"/>
                  </a:cubicBezTo>
                  <a:cubicBezTo>
                    <a:pt x="64" y="634"/>
                    <a:pt x="1" y="761"/>
                    <a:pt x="1" y="951"/>
                  </a:cubicBezTo>
                  <a:cubicBezTo>
                    <a:pt x="1" y="1046"/>
                    <a:pt x="33" y="1141"/>
                    <a:pt x="64" y="1204"/>
                  </a:cubicBezTo>
                  <a:cubicBezTo>
                    <a:pt x="96" y="1299"/>
                    <a:pt x="128" y="1362"/>
                    <a:pt x="191" y="1394"/>
                  </a:cubicBezTo>
                  <a:cubicBezTo>
                    <a:pt x="254" y="1457"/>
                    <a:pt x="318" y="1521"/>
                    <a:pt x="381" y="1552"/>
                  </a:cubicBezTo>
                  <a:cubicBezTo>
                    <a:pt x="444" y="1584"/>
                    <a:pt x="508" y="1616"/>
                    <a:pt x="571" y="1647"/>
                  </a:cubicBezTo>
                  <a:lnTo>
                    <a:pt x="571" y="2312"/>
                  </a:lnTo>
                  <a:cubicBezTo>
                    <a:pt x="476" y="2312"/>
                    <a:pt x="381" y="2281"/>
                    <a:pt x="318" y="2281"/>
                  </a:cubicBezTo>
                  <a:cubicBezTo>
                    <a:pt x="254" y="2249"/>
                    <a:pt x="191" y="2217"/>
                    <a:pt x="159" y="2186"/>
                  </a:cubicBezTo>
                  <a:lnTo>
                    <a:pt x="33" y="2566"/>
                  </a:lnTo>
                  <a:cubicBezTo>
                    <a:pt x="64" y="2597"/>
                    <a:pt x="159" y="2629"/>
                    <a:pt x="254" y="2661"/>
                  </a:cubicBezTo>
                  <a:cubicBezTo>
                    <a:pt x="349" y="2661"/>
                    <a:pt x="444" y="2692"/>
                    <a:pt x="571" y="2692"/>
                  </a:cubicBezTo>
                  <a:lnTo>
                    <a:pt x="571" y="2977"/>
                  </a:lnTo>
                  <a:lnTo>
                    <a:pt x="919" y="2977"/>
                  </a:lnTo>
                  <a:lnTo>
                    <a:pt x="919" y="2661"/>
                  </a:lnTo>
                  <a:cubicBezTo>
                    <a:pt x="1078" y="2629"/>
                    <a:pt x="1236" y="2566"/>
                    <a:pt x="1331" y="2439"/>
                  </a:cubicBezTo>
                  <a:cubicBezTo>
                    <a:pt x="1426" y="2344"/>
                    <a:pt x="1489" y="2186"/>
                    <a:pt x="1489" y="1964"/>
                  </a:cubicBezTo>
                  <a:cubicBezTo>
                    <a:pt x="1489" y="1869"/>
                    <a:pt x="1458" y="1774"/>
                    <a:pt x="1426" y="1711"/>
                  </a:cubicBezTo>
                  <a:cubicBezTo>
                    <a:pt x="1394" y="1647"/>
                    <a:pt x="1363" y="1584"/>
                    <a:pt x="1299" y="1521"/>
                  </a:cubicBezTo>
                  <a:cubicBezTo>
                    <a:pt x="1236" y="1489"/>
                    <a:pt x="1173" y="1426"/>
                    <a:pt x="1109" y="1394"/>
                  </a:cubicBezTo>
                  <a:cubicBezTo>
                    <a:pt x="1046" y="1362"/>
                    <a:pt x="983" y="1331"/>
                    <a:pt x="919" y="1299"/>
                  </a:cubicBezTo>
                  <a:lnTo>
                    <a:pt x="919" y="666"/>
                  </a:lnTo>
                  <a:cubicBezTo>
                    <a:pt x="983" y="666"/>
                    <a:pt x="1046" y="697"/>
                    <a:pt x="1109" y="697"/>
                  </a:cubicBezTo>
                  <a:cubicBezTo>
                    <a:pt x="1173" y="729"/>
                    <a:pt x="1204" y="761"/>
                    <a:pt x="1236" y="761"/>
                  </a:cubicBezTo>
                  <a:lnTo>
                    <a:pt x="1363" y="412"/>
                  </a:lnTo>
                  <a:cubicBezTo>
                    <a:pt x="1299" y="381"/>
                    <a:pt x="1236" y="349"/>
                    <a:pt x="1173" y="349"/>
                  </a:cubicBezTo>
                  <a:cubicBezTo>
                    <a:pt x="1078" y="317"/>
                    <a:pt x="1014" y="317"/>
                    <a:pt x="919" y="286"/>
                  </a:cubicBezTo>
                  <a:lnTo>
                    <a:pt x="919"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333184c30d_0_376"/>
            <p:cNvSpPr/>
            <p:nvPr/>
          </p:nvSpPr>
          <p:spPr>
            <a:xfrm>
              <a:off x="7995702" y="1474128"/>
              <a:ext cx="16276" cy="16308"/>
            </a:xfrm>
            <a:custGeom>
              <a:rect b="b" l="l" r="r" t="t"/>
              <a:pathLst>
                <a:path extrusionOk="0" h="508" w="507">
                  <a:moveTo>
                    <a:pt x="95" y="1"/>
                  </a:moveTo>
                  <a:cubicBezTo>
                    <a:pt x="32" y="1"/>
                    <a:pt x="0" y="33"/>
                    <a:pt x="0" y="96"/>
                  </a:cubicBezTo>
                  <a:lnTo>
                    <a:pt x="0" y="381"/>
                  </a:lnTo>
                  <a:cubicBezTo>
                    <a:pt x="0" y="444"/>
                    <a:pt x="0" y="508"/>
                    <a:pt x="64" y="508"/>
                  </a:cubicBezTo>
                  <a:lnTo>
                    <a:pt x="444" y="508"/>
                  </a:lnTo>
                  <a:cubicBezTo>
                    <a:pt x="475" y="508"/>
                    <a:pt x="507" y="476"/>
                    <a:pt x="507" y="413"/>
                  </a:cubicBezTo>
                  <a:lnTo>
                    <a:pt x="507" y="128"/>
                  </a:lnTo>
                  <a:cubicBezTo>
                    <a:pt x="507" y="64"/>
                    <a:pt x="507" y="33"/>
                    <a:pt x="444" y="33"/>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333184c30d_0_376"/>
            <p:cNvSpPr/>
            <p:nvPr/>
          </p:nvSpPr>
          <p:spPr>
            <a:xfrm>
              <a:off x="7989603" y="1577851"/>
              <a:ext cx="17303" cy="16276"/>
            </a:xfrm>
            <a:custGeom>
              <a:rect b="b" l="l" r="r" t="t"/>
              <a:pathLst>
                <a:path extrusionOk="0" h="507" w="539">
                  <a:moveTo>
                    <a:pt x="95" y="0"/>
                  </a:moveTo>
                  <a:cubicBezTo>
                    <a:pt x="64" y="0"/>
                    <a:pt x="32" y="32"/>
                    <a:pt x="32" y="95"/>
                  </a:cubicBezTo>
                  <a:lnTo>
                    <a:pt x="32" y="380"/>
                  </a:lnTo>
                  <a:cubicBezTo>
                    <a:pt x="0" y="443"/>
                    <a:pt x="32" y="475"/>
                    <a:pt x="95" y="475"/>
                  </a:cubicBezTo>
                  <a:lnTo>
                    <a:pt x="444" y="507"/>
                  </a:lnTo>
                  <a:cubicBezTo>
                    <a:pt x="507" y="507"/>
                    <a:pt x="539" y="475"/>
                    <a:pt x="539" y="412"/>
                  </a:cubicBezTo>
                  <a:lnTo>
                    <a:pt x="539" y="127"/>
                  </a:lnTo>
                  <a:cubicBezTo>
                    <a:pt x="539" y="63"/>
                    <a:pt x="507" y="32"/>
                    <a:pt x="475" y="32"/>
                  </a:cubicBez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333184c30d_0_376"/>
            <p:cNvSpPr/>
            <p:nvPr/>
          </p:nvSpPr>
          <p:spPr>
            <a:xfrm>
              <a:off x="7967227" y="1477820"/>
              <a:ext cx="20353" cy="20160"/>
            </a:xfrm>
            <a:custGeom>
              <a:rect b="b" l="l" r="r" t="t"/>
              <a:pathLst>
                <a:path extrusionOk="0" h="628" w="634">
                  <a:moveTo>
                    <a:pt x="411" y="0"/>
                  </a:moveTo>
                  <a:cubicBezTo>
                    <a:pt x="400" y="0"/>
                    <a:pt x="389" y="4"/>
                    <a:pt x="381" y="13"/>
                  </a:cubicBezTo>
                  <a:lnTo>
                    <a:pt x="32" y="171"/>
                  </a:lnTo>
                  <a:cubicBezTo>
                    <a:pt x="0" y="203"/>
                    <a:pt x="0" y="266"/>
                    <a:pt x="32" y="298"/>
                  </a:cubicBezTo>
                  <a:lnTo>
                    <a:pt x="159" y="583"/>
                  </a:lnTo>
                  <a:cubicBezTo>
                    <a:pt x="181" y="605"/>
                    <a:pt x="204" y="627"/>
                    <a:pt x="237" y="627"/>
                  </a:cubicBezTo>
                  <a:cubicBezTo>
                    <a:pt x="251" y="627"/>
                    <a:pt x="267" y="624"/>
                    <a:pt x="286" y="614"/>
                  </a:cubicBezTo>
                  <a:lnTo>
                    <a:pt x="602" y="456"/>
                  </a:lnTo>
                  <a:cubicBezTo>
                    <a:pt x="634" y="424"/>
                    <a:pt x="634" y="393"/>
                    <a:pt x="634" y="329"/>
                  </a:cubicBezTo>
                  <a:lnTo>
                    <a:pt x="476" y="76"/>
                  </a:lnTo>
                  <a:cubicBezTo>
                    <a:pt x="476" y="30"/>
                    <a:pt x="442" y="0"/>
                    <a:pt x="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333184c30d_0_376"/>
            <p:cNvSpPr/>
            <p:nvPr/>
          </p:nvSpPr>
          <p:spPr>
            <a:xfrm>
              <a:off x="8014001" y="1570339"/>
              <a:ext cx="21380" cy="20160"/>
            </a:xfrm>
            <a:custGeom>
              <a:rect b="b" l="l" r="r" t="t"/>
              <a:pathLst>
                <a:path extrusionOk="0" h="628" w="666">
                  <a:moveTo>
                    <a:pt x="425" y="0"/>
                  </a:moveTo>
                  <a:cubicBezTo>
                    <a:pt x="412" y="0"/>
                    <a:pt x="397" y="4"/>
                    <a:pt x="380" y="12"/>
                  </a:cubicBezTo>
                  <a:lnTo>
                    <a:pt x="64" y="171"/>
                  </a:lnTo>
                  <a:cubicBezTo>
                    <a:pt x="32" y="202"/>
                    <a:pt x="0" y="266"/>
                    <a:pt x="32" y="297"/>
                  </a:cubicBezTo>
                  <a:lnTo>
                    <a:pt x="190" y="582"/>
                  </a:lnTo>
                  <a:cubicBezTo>
                    <a:pt x="190" y="605"/>
                    <a:pt x="222" y="627"/>
                    <a:pt x="252" y="627"/>
                  </a:cubicBezTo>
                  <a:cubicBezTo>
                    <a:pt x="264" y="627"/>
                    <a:pt x="276" y="623"/>
                    <a:pt x="285" y="614"/>
                  </a:cubicBezTo>
                  <a:lnTo>
                    <a:pt x="634" y="456"/>
                  </a:lnTo>
                  <a:cubicBezTo>
                    <a:pt x="665" y="424"/>
                    <a:pt x="665" y="392"/>
                    <a:pt x="634" y="329"/>
                  </a:cubicBezTo>
                  <a:lnTo>
                    <a:pt x="507" y="76"/>
                  </a:lnTo>
                  <a:cubicBezTo>
                    <a:pt x="484" y="29"/>
                    <a:pt x="461" y="0"/>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3333184c30d_0_376"/>
            <p:cNvSpPr/>
            <p:nvPr/>
          </p:nvSpPr>
          <p:spPr>
            <a:xfrm>
              <a:off x="7946906" y="1495733"/>
              <a:ext cx="21380" cy="20899"/>
            </a:xfrm>
            <a:custGeom>
              <a:rect b="b" l="l" r="r" t="t"/>
              <a:pathLst>
                <a:path extrusionOk="0" h="651" w="666">
                  <a:moveTo>
                    <a:pt x="285" y="1"/>
                  </a:moveTo>
                  <a:cubicBezTo>
                    <a:pt x="261" y="1"/>
                    <a:pt x="238" y="9"/>
                    <a:pt x="222" y="25"/>
                  </a:cubicBezTo>
                  <a:lnTo>
                    <a:pt x="32" y="341"/>
                  </a:lnTo>
                  <a:cubicBezTo>
                    <a:pt x="0" y="373"/>
                    <a:pt x="32" y="436"/>
                    <a:pt x="63" y="468"/>
                  </a:cubicBezTo>
                  <a:lnTo>
                    <a:pt x="317" y="626"/>
                  </a:lnTo>
                  <a:cubicBezTo>
                    <a:pt x="348" y="642"/>
                    <a:pt x="372" y="650"/>
                    <a:pt x="392" y="650"/>
                  </a:cubicBezTo>
                  <a:cubicBezTo>
                    <a:pt x="412" y="650"/>
                    <a:pt x="428" y="642"/>
                    <a:pt x="443" y="626"/>
                  </a:cubicBezTo>
                  <a:lnTo>
                    <a:pt x="633" y="310"/>
                  </a:lnTo>
                  <a:cubicBezTo>
                    <a:pt x="665" y="278"/>
                    <a:pt x="633" y="215"/>
                    <a:pt x="602" y="183"/>
                  </a:cubicBezTo>
                  <a:lnTo>
                    <a:pt x="348" y="25"/>
                  </a:lnTo>
                  <a:cubicBezTo>
                    <a:pt x="333" y="9"/>
                    <a:pt x="309" y="1"/>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333184c30d_0_376"/>
            <p:cNvSpPr/>
            <p:nvPr/>
          </p:nvSpPr>
          <p:spPr>
            <a:xfrm>
              <a:off x="8034322" y="1552426"/>
              <a:ext cx="21380" cy="20096"/>
            </a:xfrm>
            <a:custGeom>
              <a:rect b="b" l="l" r="r" t="t"/>
              <a:pathLst>
                <a:path extrusionOk="0" h="626" w="666">
                  <a:moveTo>
                    <a:pt x="349" y="0"/>
                  </a:moveTo>
                  <a:cubicBezTo>
                    <a:pt x="286" y="0"/>
                    <a:pt x="254" y="0"/>
                    <a:pt x="222" y="32"/>
                  </a:cubicBezTo>
                  <a:lnTo>
                    <a:pt x="32" y="349"/>
                  </a:lnTo>
                  <a:cubicBezTo>
                    <a:pt x="1" y="380"/>
                    <a:pt x="32" y="412"/>
                    <a:pt x="64" y="444"/>
                  </a:cubicBezTo>
                  <a:lnTo>
                    <a:pt x="317" y="602"/>
                  </a:lnTo>
                  <a:cubicBezTo>
                    <a:pt x="333" y="618"/>
                    <a:pt x="357" y="626"/>
                    <a:pt x="381" y="626"/>
                  </a:cubicBezTo>
                  <a:cubicBezTo>
                    <a:pt x="404" y="626"/>
                    <a:pt x="428" y="618"/>
                    <a:pt x="444" y="602"/>
                  </a:cubicBezTo>
                  <a:lnTo>
                    <a:pt x="634" y="285"/>
                  </a:lnTo>
                  <a:cubicBezTo>
                    <a:pt x="666" y="254"/>
                    <a:pt x="634" y="190"/>
                    <a:pt x="602" y="190"/>
                  </a:cubicBezTo>
                  <a:lnTo>
                    <a:pt x="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333184c30d_0_376"/>
            <p:cNvSpPr/>
            <p:nvPr/>
          </p:nvSpPr>
          <p:spPr>
            <a:xfrm>
              <a:off x="7940807" y="1522956"/>
              <a:ext cx="17303" cy="17303"/>
            </a:xfrm>
            <a:custGeom>
              <a:rect b="b" l="l" r="r" t="t"/>
              <a:pathLst>
                <a:path extrusionOk="0" h="539" w="539">
                  <a:moveTo>
                    <a:pt x="127" y="0"/>
                  </a:moveTo>
                  <a:cubicBezTo>
                    <a:pt x="95" y="0"/>
                    <a:pt x="32" y="32"/>
                    <a:pt x="32" y="63"/>
                  </a:cubicBezTo>
                  <a:lnTo>
                    <a:pt x="0" y="443"/>
                  </a:lnTo>
                  <a:cubicBezTo>
                    <a:pt x="0" y="475"/>
                    <a:pt x="63" y="507"/>
                    <a:pt x="95" y="507"/>
                  </a:cubicBezTo>
                  <a:lnTo>
                    <a:pt x="412" y="538"/>
                  </a:lnTo>
                  <a:cubicBezTo>
                    <a:pt x="443" y="538"/>
                    <a:pt x="507" y="507"/>
                    <a:pt x="507" y="475"/>
                  </a:cubicBezTo>
                  <a:lnTo>
                    <a:pt x="538" y="95"/>
                  </a:lnTo>
                  <a:cubicBezTo>
                    <a:pt x="538" y="63"/>
                    <a:pt x="475" y="32"/>
                    <a:pt x="443" y="32"/>
                  </a:cubicBezTo>
                  <a:lnTo>
                    <a:pt x="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3333184c30d_0_376"/>
            <p:cNvSpPr/>
            <p:nvPr/>
          </p:nvSpPr>
          <p:spPr>
            <a:xfrm>
              <a:off x="8044498" y="1528028"/>
              <a:ext cx="17303" cy="17303"/>
            </a:xfrm>
            <a:custGeom>
              <a:rect b="b" l="l" r="r" t="t"/>
              <a:pathLst>
                <a:path extrusionOk="0" h="539" w="539">
                  <a:moveTo>
                    <a:pt x="127" y="0"/>
                  </a:moveTo>
                  <a:cubicBezTo>
                    <a:pt x="95" y="0"/>
                    <a:pt x="32" y="32"/>
                    <a:pt x="32" y="64"/>
                  </a:cubicBezTo>
                  <a:lnTo>
                    <a:pt x="0" y="444"/>
                  </a:lnTo>
                  <a:cubicBezTo>
                    <a:pt x="0" y="475"/>
                    <a:pt x="64" y="507"/>
                    <a:pt x="95" y="539"/>
                  </a:cubicBezTo>
                  <a:lnTo>
                    <a:pt x="412" y="539"/>
                  </a:lnTo>
                  <a:cubicBezTo>
                    <a:pt x="444" y="539"/>
                    <a:pt x="507" y="507"/>
                    <a:pt x="507" y="475"/>
                  </a:cubicBezTo>
                  <a:lnTo>
                    <a:pt x="539" y="95"/>
                  </a:lnTo>
                  <a:cubicBezTo>
                    <a:pt x="539" y="64"/>
                    <a:pt x="475" y="32"/>
                    <a:pt x="444" y="32"/>
                  </a:cubicBezTo>
                  <a:lnTo>
                    <a:pt x="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3333184c30d_0_376"/>
            <p:cNvSpPr/>
            <p:nvPr/>
          </p:nvSpPr>
          <p:spPr>
            <a:xfrm>
              <a:off x="7944852" y="1547579"/>
              <a:ext cx="20385" cy="20128"/>
            </a:xfrm>
            <a:custGeom>
              <a:rect b="b" l="l" r="r" t="t"/>
              <a:pathLst>
                <a:path extrusionOk="0" h="627" w="635">
                  <a:moveTo>
                    <a:pt x="409" y="1"/>
                  </a:moveTo>
                  <a:cubicBezTo>
                    <a:pt x="389" y="1"/>
                    <a:pt x="365" y="9"/>
                    <a:pt x="349" y="25"/>
                  </a:cubicBezTo>
                  <a:lnTo>
                    <a:pt x="64" y="151"/>
                  </a:lnTo>
                  <a:cubicBezTo>
                    <a:pt x="32" y="183"/>
                    <a:pt x="1" y="215"/>
                    <a:pt x="1" y="278"/>
                  </a:cubicBezTo>
                  <a:lnTo>
                    <a:pt x="191" y="595"/>
                  </a:lnTo>
                  <a:cubicBezTo>
                    <a:pt x="191" y="626"/>
                    <a:pt x="254" y="626"/>
                    <a:pt x="286" y="626"/>
                  </a:cubicBezTo>
                  <a:lnTo>
                    <a:pt x="571" y="468"/>
                  </a:lnTo>
                  <a:cubicBezTo>
                    <a:pt x="602" y="468"/>
                    <a:pt x="634" y="405"/>
                    <a:pt x="634" y="373"/>
                  </a:cubicBezTo>
                  <a:lnTo>
                    <a:pt x="444" y="25"/>
                  </a:lnTo>
                  <a:cubicBezTo>
                    <a:pt x="444" y="9"/>
                    <a:pt x="428" y="1"/>
                    <a:pt x="4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333184c30d_0_376"/>
            <p:cNvSpPr/>
            <p:nvPr/>
          </p:nvSpPr>
          <p:spPr>
            <a:xfrm>
              <a:off x="8037371" y="1500581"/>
              <a:ext cx="20385" cy="20096"/>
            </a:xfrm>
            <a:custGeom>
              <a:rect b="b" l="l" r="r" t="t"/>
              <a:pathLst>
                <a:path extrusionOk="0" h="626" w="635">
                  <a:moveTo>
                    <a:pt x="317" y="0"/>
                  </a:moveTo>
                  <a:lnTo>
                    <a:pt x="64" y="159"/>
                  </a:lnTo>
                  <a:cubicBezTo>
                    <a:pt x="32" y="190"/>
                    <a:pt x="1" y="222"/>
                    <a:pt x="1" y="254"/>
                  </a:cubicBezTo>
                  <a:lnTo>
                    <a:pt x="191" y="602"/>
                  </a:lnTo>
                  <a:cubicBezTo>
                    <a:pt x="191" y="618"/>
                    <a:pt x="207" y="626"/>
                    <a:pt x="226" y="626"/>
                  </a:cubicBezTo>
                  <a:cubicBezTo>
                    <a:pt x="246" y="626"/>
                    <a:pt x="270" y="618"/>
                    <a:pt x="286" y="602"/>
                  </a:cubicBezTo>
                  <a:lnTo>
                    <a:pt x="571" y="475"/>
                  </a:lnTo>
                  <a:cubicBezTo>
                    <a:pt x="602" y="444"/>
                    <a:pt x="634" y="412"/>
                    <a:pt x="634" y="380"/>
                  </a:cubicBezTo>
                  <a:lnTo>
                    <a:pt x="444" y="32"/>
                  </a:lnTo>
                  <a:cubicBezTo>
                    <a:pt x="444" y="0"/>
                    <a:pt x="381"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333184c30d_0_376"/>
            <p:cNvSpPr/>
            <p:nvPr/>
          </p:nvSpPr>
          <p:spPr>
            <a:xfrm>
              <a:off x="7963150" y="1567675"/>
              <a:ext cx="20385" cy="20353"/>
            </a:xfrm>
            <a:custGeom>
              <a:rect b="b" l="l" r="r" t="t"/>
              <a:pathLst>
                <a:path extrusionOk="0" h="634" w="635">
                  <a:moveTo>
                    <a:pt x="286" y="0"/>
                  </a:moveTo>
                  <a:cubicBezTo>
                    <a:pt x="254" y="0"/>
                    <a:pt x="191" y="0"/>
                    <a:pt x="191" y="64"/>
                  </a:cubicBezTo>
                  <a:lnTo>
                    <a:pt x="1" y="285"/>
                  </a:lnTo>
                  <a:cubicBezTo>
                    <a:pt x="1" y="349"/>
                    <a:pt x="1" y="380"/>
                    <a:pt x="32" y="412"/>
                  </a:cubicBezTo>
                  <a:lnTo>
                    <a:pt x="349" y="634"/>
                  </a:lnTo>
                  <a:cubicBezTo>
                    <a:pt x="349" y="634"/>
                    <a:pt x="413" y="634"/>
                    <a:pt x="444" y="570"/>
                  </a:cubicBezTo>
                  <a:lnTo>
                    <a:pt x="603" y="317"/>
                  </a:lnTo>
                  <a:cubicBezTo>
                    <a:pt x="634" y="285"/>
                    <a:pt x="634" y="222"/>
                    <a:pt x="603" y="222"/>
                  </a:cubicBezTo>
                  <a:lnTo>
                    <a:pt x="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3333184c30d_0_376"/>
            <p:cNvSpPr/>
            <p:nvPr/>
          </p:nvSpPr>
          <p:spPr>
            <a:xfrm>
              <a:off x="8019073" y="1480228"/>
              <a:ext cx="20353" cy="20802"/>
            </a:xfrm>
            <a:custGeom>
              <a:rect b="b" l="l" r="r" t="t"/>
              <a:pathLst>
                <a:path extrusionOk="0" h="648" w="634">
                  <a:moveTo>
                    <a:pt x="286" y="1"/>
                  </a:moveTo>
                  <a:cubicBezTo>
                    <a:pt x="254" y="1"/>
                    <a:pt x="222" y="1"/>
                    <a:pt x="191" y="64"/>
                  </a:cubicBezTo>
                  <a:lnTo>
                    <a:pt x="32" y="318"/>
                  </a:lnTo>
                  <a:cubicBezTo>
                    <a:pt x="1" y="349"/>
                    <a:pt x="1" y="413"/>
                    <a:pt x="32" y="444"/>
                  </a:cubicBezTo>
                  <a:lnTo>
                    <a:pt x="349" y="634"/>
                  </a:lnTo>
                  <a:cubicBezTo>
                    <a:pt x="358" y="644"/>
                    <a:pt x="370" y="647"/>
                    <a:pt x="383" y="647"/>
                  </a:cubicBezTo>
                  <a:cubicBezTo>
                    <a:pt x="412" y="647"/>
                    <a:pt x="444" y="625"/>
                    <a:pt x="444" y="603"/>
                  </a:cubicBezTo>
                  <a:lnTo>
                    <a:pt x="602" y="349"/>
                  </a:lnTo>
                  <a:cubicBezTo>
                    <a:pt x="634" y="286"/>
                    <a:pt x="634" y="223"/>
                    <a:pt x="602" y="223"/>
                  </a:cubicBezTo>
                  <a:lnTo>
                    <a:pt x="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333184c30d_0_376"/>
            <p:cNvSpPr/>
            <p:nvPr/>
          </p:nvSpPr>
          <p:spPr>
            <a:xfrm>
              <a:off x="7949956" y="1483245"/>
              <a:ext cx="103723" cy="101765"/>
            </a:xfrm>
            <a:custGeom>
              <a:rect b="b" l="l" r="r" t="t"/>
              <a:pathLst>
                <a:path extrusionOk="0" h="3170" w="3231">
                  <a:moveTo>
                    <a:pt x="1590" y="539"/>
                  </a:moveTo>
                  <a:cubicBezTo>
                    <a:pt x="1609" y="539"/>
                    <a:pt x="1628" y="539"/>
                    <a:pt x="1647" y="540"/>
                  </a:cubicBezTo>
                  <a:cubicBezTo>
                    <a:pt x="2217" y="572"/>
                    <a:pt x="2660" y="1079"/>
                    <a:pt x="2629" y="1649"/>
                  </a:cubicBezTo>
                  <a:cubicBezTo>
                    <a:pt x="2598" y="2200"/>
                    <a:pt x="2154" y="2632"/>
                    <a:pt x="1609" y="2632"/>
                  </a:cubicBezTo>
                  <a:cubicBezTo>
                    <a:pt x="1590" y="2632"/>
                    <a:pt x="1571" y="2632"/>
                    <a:pt x="1552" y="2630"/>
                  </a:cubicBezTo>
                  <a:cubicBezTo>
                    <a:pt x="982" y="2599"/>
                    <a:pt x="538" y="2124"/>
                    <a:pt x="570" y="1522"/>
                  </a:cubicBezTo>
                  <a:cubicBezTo>
                    <a:pt x="601" y="971"/>
                    <a:pt x="1045" y="539"/>
                    <a:pt x="1590" y="539"/>
                  </a:cubicBezTo>
                  <a:close/>
                  <a:moveTo>
                    <a:pt x="1620" y="1"/>
                  </a:moveTo>
                  <a:cubicBezTo>
                    <a:pt x="789" y="1"/>
                    <a:pt x="63" y="656"/>
                    <a:pt x="32" y="1522"/>
                  </a:cubicBezTo>
                  <a:cubicBezTo>
                    <a:pt x="0" y="2377"/>
                    <a:pt x="665" y="3105"/>
                    <a:pt x="1520" y="3169"/>
                  </a:cubicBezTo>
                  <a:cubicBezTo>
                    <a:pt x="1540" y="3170"/>
                    <a:pt x="1559" y="3170"/>
                    <a:pt x="1579" y="3170"/>
                  </a:cubicBezTo>
                  <a:cubicBezTo>
                    <a:pt x="2410" y="3170"/>
                    <a:pt x="3136" y="2516"/>
                    <a:pt x="3167" y="1680"/>
                  </a:cubicBezTo>
                  <a:cubicBezTo>
                    <a:pt x="3230" y="794"/>
                    <a:pt x="2534" y="65"/>
                    <a:pt x="1679" y="2"/>
                  </a:cubicBezTo>
                  <a:cubicBezTo>
                    <a:pt x="1659" y="1"/>
                    <a:pt x="1639" y="1"/>
                    <a:pt x="1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g3333184c30d_0_376"/>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Target Market Segments</a:t>
            </a:r>
            <a:endParaRPr sz="2500">
              <a:latin typeface="Fira Sans Medium"/>
              <a:ea typeface="Fira Sans Medium"/>
              <a:cs typeface="Fira Sans Medium"/>
              <a:sym typeface="Fira Sans Medium"/>
            </a:endParaRPr>
          </a:p>
        </p:txBody>
      </p:sp>
      <p:sp>
        <p:nvSpPr>
          <p:cNvPr id="496" name="Google Shape;496;g3333184c30d_0_376"/>
          <p:cNvSpPr txBox="1"/>
          <p:nvPr/>
        </p:nvSpPr>
        <p:spPr>
          <a:xfrm>
            <a:off x="665450" y="1886498"/>
            <a:ext cx="1926600" cy="2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Medium"/>
                <a:ea typeface="Fira Sans Medium"/>
                <a:cs typeface="Fira Sans Medium"/>
                <a:sym typeface="Fira Sans Medium"/>
              </a:rPr>
              <a:t>Real Estate Owners</a:t>
            </a:r>
            <a:endParaRPr>
              <a:solidFill>
                <a:schemeClr val="dk1"/>
              </a:solidFill>
              <a:latin typeface="Fira Sans Medium"/>
              <a:ea typeface="Fira Sans Medium"/>
              <a:cs typeface="Fira Sans Medium"/>
              <a:sym typeface="Fira Sans Medium"/>
            </a:endParaRPr>
          </a:p>
          <a:p>
            <a:pPr indent="0" lvl="0" marL="0" rtl="0" algn="l">
              <a:spcBef>
                <a:spcPts val="0"/>
              </a:spcBef>
              <a:spcAft>
                <a:spcPts val="0"/>
              </a:spcAft>
              <a:buNone/>
            </a:pPr>
            <a:r>
              <a:t/>
            </a:r>
            <a:endParaRPr>
              <a:solidFill>
                <a:srgbClr val="FFFFFF"/>
              </a:solidFill>
              <a:latin typeface="Fira Sans Medium"/>
              <a:ea typeface="Fira Sans Medium"/>
              <a:cs typeface="Fira Sans Medium"/>
              <a:sym typeface="Fira Sans Medium"/>
            </a:endParaRPr>
          </a:p>
        </p:txBody>
      </p:sp>
      <p:sp>
        <p:nvSpPr>
          <p:cNvPr id="497" name="Google Shape;497;g3333184c30d_0_376"/>
          <p:cNvSpPr txBox="1"/>
          <p:nvPr/>
        </p:nvSpPr>
        <p:spPr>
          <a:xfrm>
            <a:off x="665450" y="2350000"/>
            <a:ext cx="27465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a:ea typeface="Fira Sans"/>
                <a:cs typeface="Fira Sans"/>
                <a:sym typeface="Fira Sans"/>
              </a:rPr>
              <a:t>Surveillance for lobbies, hallways, or parking lots</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rgbClr val="FFFFFF"/>
              </a:solidFill>
              <a:latin typeface="Fira Sans"/>
              <a:ea typeface="Fira Sans"/>
              <a:cs typeface="Fira Sans"/>
              <a:sym typeface="Fira Sans"/>
            </a:endParaRPr>
          </a:p>
          <a:p>
            <a:pPr indent="0" lvl="0" marL="0" rtl="0" algn="l">
              <a:spcBef>
                <a:spcPts val="0"/>
              </a:spcBef>
              <a:spcAft>
                <a:spcPts val="0"/>
              </a:spcAft>
              <a:buNone/>
            </a:pPr>
            <a:r>
              <a:t/>
            </a:r>
            <a:endParaRPr sz="1200">
              <a:solidFill>
                <a:srgbClr val="FFFFFF"/>
              </a:solidFill>
              <a:latin typeface="Fira Sans"/>
              <a:ea typeface="Fira Sans"/>
              <a:cs typeface="Fira Sans"/>
              <a:sym typeface="Fira Sans"/>
            </a:endParaRPr>
          </a:p>
        </p:txBody>
      </p:sp>
      <p:sp>
        <p:nvSpPr>
          <p:cNvPr id="498" name="Google Shape;498;g3333184c30d_0_376"/>
          <p:cNvSpPr txBox="1"/>
          <p:nvPr/>
        </p:nvSpPr>
        <p:spPr>
          <a:xfrm>
            <a:off x="6553184" y="1886498"/>
            <a:ext cx="1926600" cy="28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Fira Sans Medium"/>
                <a:ea typeface="Fira Sans Medium"/>
                <a:cs typeface="Fira Sans Medium"/>
                <a:sym typeface="Fira Sans Medium"/>
              </a:rPr>
              <a:t>Insurance Companies</a:t>
            </a:r>
            <a:endParaRPr>
              <a:solidFill>
                <a:schemeClr val="dk1"/>
              </a:solidFill>
              <a:latin typeface="Fira Sans Medium"/>
              <a:ea typeface="Fira Sans Medium"/>
              <a:cs typeface="Fira Sans Medium"/>
              <a:sym typeface="Fira Sans Medium"/>
            </a:endParaRPr>
          </a:p>
          <a:p>
            <a:pPr indent="0" lvl="0" marL="0" rtl="0" algn="r">
              <a:spcBef>
                <a:spcPts val="0"/>
              </a:spcBef>
              <a:spcAft>
                <a:spcPts val="0"/>
              </a:spcAft>
              <a:buNone/>
            </a:pPr>
            <a:r>
              <a:t/>
            </a:r>
            <a:endParaRPr>
              <a:solidFill>
                <a:schemeClr val="dk1"/>
              </a:solidFill>
              <a:latin typeface="Fira Sans Medium"/>
              <a:ea typeface="Fira Sans Medium"/>
              <a:cs typeface="Fira Sans Medium"/>
              <a:sym typeface="Fira Sans Medium"/>
            </a:endParaRPr>
          </a:p>
        </p:txBody>
      </p:sp>
      <p:sp>
        <p:nvSpPr>
          <p:cNvPr id="499" name="Google Shape;499;g3333184c30d_0_376"/>
          <p:cNvSpPr txBox="1"/>
          <p:nvPr/>
        </p:nvSpPr>
        <p:spPr>
          <a:xfrm>
            <a:off x="5438325" y="2197600"/>
            <a:ext cx="3151200" cy="49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a:ea typeface="Fira Sans"/>
                <a:cs typeface="Fira Sans"/>
                <a:sym typeface="Fira Sans"/>
              </a:rPr>
              <a:t>Real-time video evidence of  theft incidents  or property damage,</a:t>
            </a:r>
            <a:endParaRPr sz="1200">
              <a:solidFill>
                <a:schemeClr val="dk1"/>
              </a:solidFill>
              <a:latin typeface="Fira Sans"/>
              <a:ea typeface="Fira Sans"/>
              <a:cs typeface="Fira Sans"/>
              <a:sym typeface="Fira Sans"/>
            </a:endParaRPr>
          </a:p>
          <a:p>
            <a:pPr indent="0" lvl="0" marL="0" rtl="0" algn="r">
              <a:spcBef>
                <a:spcPts val="0"/>
              </a:spcBef>
              <a:spcAft>
                <a:spcPts val="0"/>
              </a:spcAft>
              <a:buNone/>
            </a:pPr>
            <a:r>
              <a:rPr lang="en" sz="1200">
                <a:solidFill>
                  <a:schemeClr val="dk1"/>
                </a:solidFill>
                <a:latin typeface="Fira Sans"/>
                <a:ea typeface="Fira Sans"/>
                <a:cs typeface="Fira Sans"/>
                <a:sym typeface="Fira Sans"/>
              </a:rPr>
              <a:t>Claims processing</a:t>
            </a:r>
            <a:endParaRPr sz="1200">
              <a:solidFill>
                <a:schemeClr val="dk1"/>
              </a:solidFill>
              <a:latin typeface="Fira Sans Light"/>
              <a:ea typeface="Fira Sans Light"/>
              <a:cs typeface="Fira Sans Light"/>
              <a:sym typeface="Fira Sans Light"/>
            </a:endParaRPr>
          </a:p>
          <a:p>
            <a:pPr indent="0" lvl="0" marL="0" rtl="0" algn="r">
              <a:spcBef>
                <a:spcPts val="0"/>
              </a:spcBef>
              <a:spcAft>
                <a:spcPts val="0"/>
              </a:spcAft>
              <a:buNone/>
            </a:pPr>
            <a:r>
              <a:t/>
            </a:r>
            <a:endParaRPr sz="1200">
              <a:solidFill>
                <a:schemeClr val="dk1"/>
              </a:solidFill>
              <a:latin typeface="Fira Sans Light"/>
              <a:ea typeface="Fira Sans Light"/>
              <a:cs typeface="Fira Sans Light"/>
              <a:sym typeface="Fira Sans Light"/>
            </a:endParaRPr>
          </a:p>
        </p:txBody>
      </p:sp>
      <p:sp>
        <p:nvSpPr>
          <p:cNvPr id="500" name="Google Shape;500;g3333184c30d_0_376"/>
          <p:cNvSpPr txBox="1"/>
          <p:nvPr/>
        </p:nvSpPr>
        <p:spPr>
          <a:xfrm>
            <a:off x="665440" y="3114558"/>
            <a:ext cx="1926600" cy="2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Medium"/>
                <a:ea typeface="Fira Sans Medium"/>
                <a:cs typeface="Fira Sans Medium"/>
                <a:sym typeface="Fira Sans Medium"/>
              </a:rPr>
              <a:t>Frequent Travelers</a:t>
            </a:r>
            <a:endParaRPr>
              <a:solidFill>
                <a:srgbClr val="FFFFFF"/>
              </a:solidFill>
              <a:latin typeface="Fira Sans Medium"/>
              <a:ea typeface="Fira Sans Medium"/>
              <a:cs typeface="Fira Sans Medium"/>
              <a:sym typeface="Fira Sans Medium"/>
            </a:endParaRPr>
          </a:p>
          <a:p>
            <a:pPr indent="0" lvl="0" marL="0" rtl="0" algn="l">
              <a:spcBef>
                <a:spcPts val="0"/>
              </a:spcBef>
              <a:spcAft>
                <a:spcPts val="0"/>
              </a:spcAft>
              <a:buNone/>
            </a:pPr>
            <a:r>
              <a:t/>
            </a:r>
            <a:endParaRPr>
              <a:solidFill>
                <a:srgbClr val="FFFFFF"/>
              </a:solidFill>
              <a:latin typeface="Fira Sans Medium"/>
              <a:ea typeface="Fira Sans Medium"/>
              <a:cs typeface="Fira Sans Medium"/>
              <a:sym typeface="Fira Sans Medium"/>
            </a:endParaRPr>
          </a:p>
        </p:txBody>
      </p:sp>
      <p:sp>
        <p:nvSpPr>
          <p:cNvPr id="501" name="Google Shape;501;g3333184c30d_0_376"/>
          <p:cNvSpPr txBox="1"/>
          <p:nvPr/>
        </p:nvSpPr>
        <p:spPr>
          <a:xfrm>
            <a:off x="665440" y="3554527"/>
            <a:ext cx="19266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Remote monitoring of homes during vacations, work trips</a:t>
            </a:r>
            <a:endParaRPr sz="1200">
              <a:solidFill>
                <a:srgbClr val="FFFFFF"/>
              </a:solidFill>
              <a:latin typeface="Fira Sans"/>
              <a:ea typeface="Fira Sans"/>
              <a:cs typeface="Fira Sans"/>
              <a:sym typeface="Fira Sans"/>
            </a:endParaRPr>
          </a:p>
          <a:p>
            <a:pPr indent="0" lvl="0" marL="0" rtl="0" algn="l">
              <a:spcBef>
                <a:spcPts val="0"/>
              </a:spcBef>
              <a:spcAft>
                <a:spcPts val="0"/>
              </a:spcAft>
              <a:buNone/>
            </a:pPr>
            <a:r>
              <a:t/>
            </a:r>
            <a:endParaRPr sz="1200">
              <a:solidFill>
                <a:srgbClr val="FFFFFF"/>
              </a:solidFill>
              <a:latin typeface="Fira Sans"/>
              <a:ea typeface="Fira Sans"/>
              <a:cs typeface="Fira Sans"/>
              <a:sym typeface="Fira Sans"/>
            </a:endParaRPr>
          </a:p>
        </p:txBody>
      </p:sp>
      <p:sp>
        <p:nvSpPr>
          <p:cNvPr id="502" name="Google Shape;502;g3333184c30d_0_376"/>
          <p:cNvSpPr txBox="1"/>
          <p:nvPr/>
        </p:nvSpPr>
        <p:spPr>
          <a:xfrm>
            <a:off x="3609314" y="1086675"/>
            <a:ext cx="19266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Medium"/>
                <a:ea typeface="Fira Sans Medium"/>
                <a:cs typeface="Fira Sans Medium"/>
                <a:sym typeface="Fira Sans Medium"/>
              </a:rPr>
              <a:t>Home Owners</a:t>
            </a:r>
            <a:endParaRPr>
              <a:solidFill>
                <a:schemeClr val="dk1"/>
              </a:solidFill>
              <a:latin typeface="Fira Sans Medium"/>
              <a:ea typeface="Fira Sans Medium"/>
              <a:cs typeface="Fira Sans Medium"/>
              <a:sym typeface="Fira Sans Medium"/>
            </a:endParaRPr>
          </a:p>
        </p:txBody>
      </p:sp>
      <p:sp>
        <p:nvSpPr>
          <p:cNvPr id="503" name="Google Shape;503;g3333184c30d_0_376"/>
          <p:cNvSpPr txBox="1"/>
          <p:nvPr/>
        </p:nvSpPr>
        <p:spPr>
          <a:xfrm>
            <a:off x="3609314" y="1397784"/>
            <a:ext cx="1926600" cy="3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41B47"/>
                </a:solidFill>
              </a:rPr>
              <a:t>Families with Children, Pets, Senior Citizens</a:t>
            </a:r>
            <a:endParaRPr b="1" sz="1000">
              <a:solidFill>
                <a:srgbClr val="741B47"/>
              </a:solidFill>
            </a:endParaRPr>
          </a:p>
          <a:p>
            <a:pPr indent="0" lvl="0" marL="0" rtl="0" algn="ctr">
              <a:spcBef>
                <a:spcPts val="0"/>
              </a:spcBef>
              <a:spcAft>
                <a:spcPts val="0"/>
              </a:spcAft>
              <a:buNone/>
            </a:pPr>
            <a:r>
              <a:t/>
            </a:r>
            <a:endParaRPr sz="1200">
              <a:solidFill>
                <a:srgbClr val="FFFFFF"/>
              </a:solidFill>
              <a:latin typeface="Fira Sans"/>
              <a:ea typeface="Fira Sans"/>
              <a:cs typeface="Fira Sans"/>
              <a:sym typeface="Fira Sans"/>
            </a:endParaRPr>
          </a:p>
        </p:txBody>
      </p:sp>
      <p:sp>
        <p:nvSpPr>
          <p:cNvPr id="504" name="Google Shape;504;g3333184c30d_0_376"/>
          <p:cNvSpPr txBox="1"/>
          <p:nvPr/>
        </p:nvSpPr>
        <p:spPr>
          <a:xfrm>
            <a:off x="3609300" y="3822565"/>
            <a:ext cx="19266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Medium"/>
                <a:ea typeface="Fira Sans Medium"/>
                <a:cs typeface="Fira Sans Medium"/>
                <a:sym typeface="Fira Sans Medium"/>
              </a:rPr>
              <a:t>Small Business Owners</a:t>
            </a:r>
            <a:endParaRPr>
              <a:solidFill>
                <a:schemeClr val="dk1"/>
              </a:solidFill>
              <a:latin typeface="Fira Sans Medium"/>
              <a:ea typeface="Fira Sans Medium"/>
              <a:cs typeface="Fira Sans Medium"/>
              <a:sym typeface="Fira Sans Medium"/>
            </a:endParaRPr>
          </a:p>
        </p:txBody>
      </p:sp>
      <p:sp>
        <p:nvSpPr>
          <p:cNvPr id="505" name="Google Shape;505;g3333184c30d_0_376"/>
          <p:cNvSpPr txBox="1"/>
          <p:nvPr/>
        </p:nvSpPr>
        <p:spPr>
          <a:xfrm>
            <a:off x="3128450" y="4327000"/>
            <a:ext cx="28509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a:ea typeface="Fira Sans"/>
                <a:cs typeface="Fira Sans"/>
                <a:sym typeface="Fira Sans"/>
              </a:rPr>
              <a:t>After hours monitoring, Eliminates hiring of Security Guard</a:t>
            </a:r>
            <a:endParaRPr sz="12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sz="1200">
              <a:solidFill>
                <a:srgbClr val="FFFFFF"/>
              </a:solidFill>
              <a:latin typeface="Fira Sans"/>
              <a:ea typeface="Fira Sans"/>
              <a:cs typeface="Fira Sans"/>
              <a:sym typeface="Fira Sans"/>
            </a:endParaRPr>
          </a:p>
        </p:txBody>
      </p:sp>
      <p:sp>
        <p:nvSpPr>
          <p:cNvPr id="506" name="Google Shape;506;g3333184c30d_0_376"/>
          <p:cNvSpPr txBox="1"/>
          <p:nvPr/>
        </p:nvSpPr>
        <p:spPr>
          <a:xfrm>
            <a:off x="5733275" y="3114550"/>
            <a:ext cx="2746500" cy="28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Fira Sans Medium"/>
                <a:ea typeface="Fira Sans Medium"/>
                <a:cs typeface="Fira Sans Medium"/>
                <a:sym typeface="Fira Sans Medium"/>
              </a:rPr>
              <a:t>Government &amp; Defense</a:t>
            </a:r>
            <a:endParaRPr>
              <a:solidFill>
                <a:srgbClr val="FFFFFF"/>
              </a:solidFill>
              <a:latin typeface="Fira Sans Medium"/>
              <a:ea typeface="Fira Sans Medium"/>
              <a:cs typeface="Fira Sans Medium"/>
              <a:sym typeface="Fira Sans Medium"/>
            </a:endParaRPr>
          </a:p>
          <a:p>
            <a:pPr indent="0" lvl="0" marL="0" rtl="0" algn="r">
              <a:spcBef>
                <a:spcPts val="0"/>
              </a:spcBef>
              <a:spcAft>
                <a:spcPts val="0"/>
              </a:spcAft>
              <a:buNone/>
            </a:pPr>
            <a:r>
              <a:t/>
            </a:r>
            <a:endParaRPr>
              <a:solidFill>
                <a:srgbClr val="FFFFFF"/>
              </a:solidFill>
              <a:latin typeface="Fira Sans Medium"/>
              <a:ea typeface="Fira Sans Medium"/>
              <a:cs typeface="Fira Sans Medium"/>
              <a:sym typeface="Fira Sans Medium"/>
            </a:endParaRPr>
          </a:p>
        </p:txBody>
      </p:sp>
      <p:sp>
        <p:nvSpPr>
          <p:cNvPr id="507" name="Google Shape;507;g3333184c30d_0_376"/>
          <p:cNvSpPr txBox="1"/>
          <p:nvPr/>
        </p:nvSpPr>
        <p:spPr>
          <a:xfrm>
            <a:off x="6090900" y="3402125"/>
            <a:ext cx="2388900" cy="65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Fira Sans"/>
                <a:ea typeface="Fira Sans"/>
                <a:cs typeface="Fira Sans"/>
                <a:sym typeface="Fira Sans"/>
              </a:rPr>
              <a:t>Monitoring embassies, courthouses, parliament buildings, military bases</a:t>
            </a:r>
            <a:endParaRPr sz="1200">
              <a:solidFill>
                <a:srgbClr val="FFFFFF"/>
              </a:solidFill>
              <a:latin typeface="Fira Sans"/>
              <a:ea typeface="Fira Sans"/>
              <a:cs typeface="Fira Sans"/>
              <a:sym typeface="Fira Sans"/>
            </a:endParaRPr>
          </a:p>
          <a:p>
            <a:pPr indent="0" lvl="0" marL="0" rtl="0" algn="r">
              <a:spcBef>
                <a:spcPts val="0"/>
              </a:spcBef>
              <a:spcAft>
                <a:spcPts val="0"/>
              </a:spcAft>
              <a:buNone/>
            </a:pPr>
            <a:r>
              <a:t/>
            </a:r>
            <a:endParaRPr sz="1200">
              <a:solidFill>
                <a:srgbClr val="FFFFFF"/>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2"/>
          <p:cNvSpPr txBox="1"/>
          <p:nvPr/>
        </p:nvSpPr>
        <p:spPr>
          <a:xfrm>
            <a:off x="36675" y="308175"/>
            <a:ext cx="9144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dk1"/>
                </a:solidFill>
                <a:latin typeface="Fira Sans Medium"/>
                <a:ea typeface="Fira Sans Medium"/>
                <a:cs typeface="Fira Sans Medium"/>
                <a:sym typeface="Fira Sans Medium"/>
              </a:rPr>
              <a:t>Technology Adoption Lifecycle</a:t>
            </a:r>
            <a:endParaRPr b="0" i="0" sz="1400" u="none" cap="none" strike="noStrike">
              <a:solidFill>
                <a:srgbClr val="000000"/>
              </a:solidFill>
              <a:latin typeface="Arial"/>
              <a:ea typeface="Arial"/>
              <a:cs typeface="Arial"/>
              <a:sym typeface="Arial"/>
            </a:endParaRPr>
          </a:p>
        </p:txBody>
      </p:sp>
      <p:pic>
        <p:nvPicPr>
          <p:cNvPr id="513" name="Google Shape;513;p12"/>
          <p:cNvPicPr preferRelativeResize="0"/>
          <p:nvPr/>
        </p:nvPicPr>
        <p:blipFill rotWithShape="1">
          <a:blip r:embed="rId3">
            <a:alphaModFix/>
          </a:blip>
          <a:srcRect b="6601" l="4171" r="3543" t="5378"/>
          <a:stretch/>
        </p:blipFill>
        <p:spPr>
          <a:xfrm>
            <a:off x="715950" y="1380151"/>
            <a:ext cx="4258775" cy="2093700"/>
          </a:xfrm>
          <a:prstGeom prst="rect">
            <a:avLst/>
          </a:prstGeom>
          <a:noFill/>
          <a:ln>
            <a:noFill/>
          </a:ln>
        </p:spPr>
      </p:pic>
      <p:sp>
        <p:nvSpPr>
          <p:cNvPr id="514" name="Google Shape;514;p12"/>
          <p:cNvSpPr txBox="1"/>
          <p:nvPr/>
        </p:nvSpPr>
        <p:spPr>
          <a:xfrm>
            <a:off x="6097350" y="1032900"/>
            <a:ext cx="2032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222831"/>
                </a:solidFill>
                <a:latin typeface="Fira Sans Medium"/>
                <a:ea typeface="Fira Sans Medium"/>
                <a:cs typeface="Fira Sans Medium"/>
                <a:sym typeface="Fira Sans Medium"/>
              </a:rPr>
              <a:t>How to cross the chasm?</a:t>
            </a:r>
            <a:endParaRPr b="0" i="0" sz="1300" u="none" cap="none" strike="noStrike">
              <a:solidFill>
                <a:srgbClr val="222831"/>
              </a:solidFill>
              <a:latin typeface="Fira Sans Medium"/>
              <a:ea typeface="Fira Sans Medium"/>
              <a:cs typeface="Fira Sans Medium"/>
              <a:sym typeface="Fira Sans Medium"/>
            </a:endParaRPr>
          </a:p>
        </p:txBody>
      </p:sp>
      <p:sp>
        <p:nvSpPr>
          <p:cNvPr id="515" name="Google Shape;515;p12"/>
          <p:cNvSpPr/>
          <p:nvPr/>
        </p:nvSpPr>
        <p:spPr>
          <a:xfrm>
            <a:off x="5644976" y="1542224"/>
            <a:ext cx="2935460" cy="60441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5644976" y="2224141"/>
            <a:ext cx="2935460" cy="60441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5644976" y="2906057"/>
            <a:ext cx="2935460" cy="603527"/>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5644976" y="3584061"/>
            <a:ext cx="2935460" cy="603555"/>
          </a:xfrm>
          <a:custGeom>
            <a:rect b="b" l="l" r="r" t="t"/>
            <a:pathLst>
              <a:path extrusionOk="0" h="21695" w="107961">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txBox="1"/>
          <p:nvPr/>
        </p:nvSpPr>
        <p:spPr>
          <a:xfrm>
            <a:off x="5945825" y="1641825"/>
            <a:ext cx="26346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0000"/>
                </a:solidFill>
                <a:latin typeface="Fira Sans"/>
                <a:ea typeface="Fira Sans"/>
                <a:cs typeface="Fira Sans"/>
                <a:sym typeface="Fira Sans"/>
              </a:rPr>
              <a:t>Target the Right Niche </a:t>
            </a:r>
            <a:endParaRPr b="0" i="0" sz="1300" u="none" cap="none" strike="noStrike">
              <a:solidFill>
                <a:srgbClr val="000000"/>
              </a:solidFill>
              <a:latin typeface="Fira Sans"/>
              <a:ea typeface="Fira Sans"/>
              <a:cs typeface="Fira Sans"/>
              <a:sym typeface="Fira Sans"/>
            </a:endParaRPr>
          </a:p>
        </p:txBody>
      </p:sp>
      <p:sp>
        <p:nvSpPr>
          <p:cNvPr id="520" name="Google Shape;520;p12"/>
          <p:cNvSpPr txBox="1"/>
          <p:nvPr/>
        </p:nvSpPr>
        <p:spPr>
          <a:xfrm>
            <a:off x="5945825" y="2333375"/>
            <a:ext cx="26346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0000"/>
                </a:solidFill>
                <a:latin typeface="Fira Sans"/>
                <a:ea typeface="Fira Sans"/>
                <a:cs typeface="Fira Sans"/>
                <a:sym typeface="Fira Sans"/>
              </a:rPr>
              <a:t>Address Pain Points &amp; Reduce Perceived Risk</a:t>
            </a:r>
            <a:endParaRPr b="0" i="0" sz="1300" u="none" cap="none" strike="noStrike">
              <a:solidFill>
                <a:srgbClr val="000000"/>
              </a:solidFill>
              <a:latin typeface="Fira Sans"/>
              <a:ea typeface="Fira Sans"/>
              <a:cs typeface="Fira Sans"/>
              <a:sym typeface="Fira Sans"/>
            </a:endParaRPr>
          </a:p>
        </p:txBody>
      </p:sp>
      <p:sp>
        <p:nvSpPr>
          <p:cNvPr id="521" name="Google Shape;521;p12"/>
          <p:cNvSpPr txBox="1"/>
          <p:nvPr/>
        </p:nvSpPr>
        <p:spPr>
          <a:xfrm>
            <a:off x="5945825" y="3024925"/>
            <a:ext cx="26346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0000"/>
                </a:solidFill>
                <a:latin typeface="Fira Sans"/>
                <a:ea typeface="Fira Sans"/>
                <a:cs typeface="Fira Sans"/>
                <a:sym typeface="Fira Sans"/>
              </a:rPr>
              <a:t>Leverage Influencers </a:t>
            </a:r>
            <a:endParaRPr b="0" i="0" sz="1300" u="none" cap="none" strike="noStrike">
              <a:solidFill>
                <a:srgbClr val="000000"/>
              </a:solidFill>
              <a:latin typeface="Fira Sans"/>
              <a:ea typeface="Fira Sans"/>
              <a:cs typeface="Fira Sans"/>
              <a:sym typeface="Fira Sans"/>
            </a:endParaRPr>
          </a:p>
        </p:txBody>
      </p:sp>
      <p:sp>
        <p:nvSpPr>
          <p:cNvPr id="522" name="Google Shape;522;p12"/>
          <p:cNvSpPr txBox="1"/>
          <p:nvPr/>
        </p:nvSpPr>
        <p:spPr>
          <a:xfrm>
            <a:off x="470825" y="3539700"/>
            <a:ext cx="962100" cy="114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Fira Sans"/>
                <a:ea typeface="Fira Sans"/>
                <a:cs typeface="Fira Sans"/>
                <a:sym typeface="Fira Sans"/>
              </a:rPr>
              <a:t>Love innovation</a:t>
            </a:r>
            <a:br>
              <a:rPr lang="en" sz="1100">
                <a:latin typeface="Fira Sans"/>
                <a:ea typeface="Fira Sans"/>
                <a:cs typeface="Fira Sans"/>
                <a:sym typeface="Fira Sans"/>
              </a:rPr>
            </a:br>
            <a:r>
              <a:rPr lang="en" sz="1100">
                <a:latin typeface="Fira Sans"/>
                <a:ea typeface="Fira Sans"/>
                <a:cs typeface="Fira Sans"/>
                <a:sym typeface="Fira Sans"/>
              </a:rPr>
              <a:t>Tech bloggers</a:t>
            </a:r>
            <a:br>
              <a:rPr lang="en" sz="1100">
                <a:latin typeface="Fira Sans"/>
                <a:ea typeface="Fira Sans"/>
                <a:cs typeface="Fira Sans"/>
                <a:sym typeface="Fira Sans"/>
              </a:rPr>
            </a:br>
            <a:r>
              <a:rPr lang="en" sz="1100">
                <a:latin typeface="Fira Sans"/>
                <a:ea typeface="Fira Sans"/>
                <a:cs typeface="Fira Sans"/>
                <a:sym typeface="Fira Sans"/>
              </a:rPr>
              <a:t>Product reviewers</a:t>
            </a:r>
            <a:endParaRPr b="0" i="0" sz="1100" u="none" cap="none" strike="noStrike">
              <a:solidFill>
                <a:srgbClr val="000000"/>
              </a:solidFill>
              <a:latin typeface="Fira Sans"/>
              <a:ea typeface="Fira Sans"/>
              <a:cs typeface="Fira Sans"/>
              <a:sym typeface="Fira Sans"/>
            </a:endParaRPr>
          </a:p>
        </p:txBody>
      </p:sp>
      <p:sp>
        <p:nvSpPr>
          <p:cNvPr id="523" name="Google Shape;523;p12"/>
          <p:cNvSpPr txBox="1"/>
          <p:nvPr/>
        </p:nvSpPr>
        <p:spPr>
          <a:xfrm>
            <a:off x="2145475" y="1091600"/>
            <a:ext cx="1552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222831"/>
                </a:solidFill>
                <a:latin typeface="Fira Sans Medium"/>
                <a:ea typeface="Fira Sans Medium"/>
                <a:cs typeface="Fira Sans Medium"/>
                <a:sym typeface="Fira Sans Medium"/>
              </a:rPr>
              <a:t>S Curve Adoption</a:t>
            </a:r>
            <a:endParaRPr b="0" i="0" sz="1300" u="none" cap="none" strike="noStrike">
              <a:solidFill>
                <a:srgbClr val="222831"/>
              </a:solidFill>
              <a:latin typeface="Fira Sans Medium"/>
              <a:ea typeface="Fira Sans Medium"/>
              <a:cs typeface="Fira Sans Medium"/>
              <a:sym typeface="Fira Sans Medium"/>
            </a:endParaRPr>
          </a:p>
        </p:txBody>
      </p:sp>
      <p:sp>
        <p:nvSpPr>
          <p:cNvPr id="524" name="Google Shape;524;p12"/>
          <p:cNvSpPr txBox="1"/>
          <p:nvPr/>
        </p:nvSpPr>
        <p:spPr>
          <a:xfrm>
            <a:off x="5945825" y="3676950"/>
            <a:ext cx="23682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0000"/>
                </a:solidFill>
                <a:latin typeface="Fira Sans"/>
                <a:ea typeface="Fira Sans"/>
                <a:cs typeface="Fira Sans"/>
                <a:sym typeface="Fira Sans"/>
              </a:rPr>
              <a:t>Pricing &amp; Promotion Strategy</a:t>
            </a:r>
            <a:endParaRPr b="0" i="0" sz="1300" u="none" cap="none" strike="noStrike">
              <a:solidFill>
                <a:srgbClr val="000000"/>
              </a:solidFill>
              <a:latin typeface="Fira Sans"/>
              <a:ea typeface="Fira Sans"/>
              <a:cs typeface="Fira Sans"/>
              <a:sym typeface="Fira Sans"/>
            </a:endParaRPr>
          </a:p>
        </p:txBody>
      </p:sp>
      <p:sp>
        <p:nvSpPr>
          <p:cNvPr id="525" name="Google Shape;525;p12"/>
          <p:cNvSpPr txBox="1"/>
          <p:nvPr/>
        </p:nvSpPr>
        <p:spPr>
          <a:xfrm>
            <a:off x="1271375" y="3503100"/>
            <a:ext cx="9915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Fira Sans"/>
                <a:ea typeface="Fira Sans"/>
                <a:cs typeface="Fira Sans"/>
                <a:sym typeface="Fira Sans"/>
              </a:rPr>
              <a:t>High tech protection</a:t>
            </a:r>
            <a:br>
              <a:rPr lang="en" sz="1100">
                <a:latin typeface="Fira Sans"/>
                <a:ea typeface="Fira Sans"/>
                <a:cs typeface="Fira Sans"/>
                <a:sym typeface="Fira Sans"/>
              </a:rPr>
            </a:br>
            <a:r>
              <a:rPr lang="en" sz="1100">
                <a:latin typeface="Fira Sans"/>
                <a:ea typeface="Fira Sans"/>
                <a:cs typeface="Fira Sans"/>
                <a:sym typeface="Fira Sans"/>
              </a:rPr>
              <a:t>Trendsetters</a:t>
            </a:r>
            <a:br>
              <a:rPr lang="en" sz="1100">
                <a:latin typeface="Fira Sans"/>
                <a:ea typeface="Fira Sans"/>
                <a:cs typeface="Fira Sans"/>
                <a:sym typeface="Fira Sans"/>
              </a:rPr>
            </a:br>
            <a:r>
              <a:rPr lang="en" sz="1100">
                <a:latin typeface="Fira Sans"/>
                <a:ea typeface="Fira Sans"/>
                <a:cs typeface="Fira Sans"/>
                <a:sym typeface="Fira Sans"/>
              </a:rPr>
              <a:t>Early smart home adopters</a:t>
            </a:r>
            <a:endParaRPr b="0" i="0" sz="1100" u="none" cap="none" strike="noStrike">
              <a:solidFill>
                <a:srgbClr val="000000"/>
              </a:solidFill>
              <a:latin typeface="Fira Sans"/>
              <a:ea typeface="Fira Sans"/>
              <a:cs typeface="Fira Sans"/>
              <a:sym typeface="Fira Sans"/>
            </a:endParaRPr>
          </a:p>
        </p:txBody>
      </p:sp>
      <p:sp>
        <p:nvSpPr>
          <p:cNvPr id="526" name="Google Shape;526;p12"/>
          <p:cNvSpPr txBox="1"/>
          <p:nvPr/>
        </p:nvSpPr>
        <p:spPr>
          <a:xfrm>
            <a:off x="2205425" y="3561000"/>
            <a:ext cx="962100" cy="89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Fira Sans"/>
                <a:ea typeface="Fira Sans"/>
                <a:cs typeface="Fira Sans"/>
                <a:sym typeface="Fira Sans"/>
              </a:rPr>
              <a:t>Busy Professionals</a:t>
            </a:r>
            <a:br>
              <a:rPr lang="en" sz="1100">
                <a:latin typeface="Fira Sans"/>
                <a:ea typeface="Fira Sans"/>
                <a:cs typeface="Fira Sans"/>
                <a:sym typeface="Fira Sans"/>
              </a:rPr>
            </a:br>
            <a:r>
              <a:rPr lang="en" sz="1100">
                <a:latin typeface="Fira Sans"/>
                <a:ea typeface="Fira Sans"/>
                <a:cs typeface="Fira Sans"/>
                <a:sym typeface="Fira Sans"/>
              </a:rPr>
              <a:t>Prioritize safety</a:t>
            </a:r>
            <a:endParaRPr b="0" i="0" sz="1100" u="none" cap="none" strike="noStrike">
              <a:solidFill>
                <a:srgbClr val="000000"/>
              </a:solidFill>
              <a:latin typeface="Fira Sans"/>
              <a:ea typeface="Fira Sans"/>
              <a:cs typeface="Fira Sans"/>
              <a:sym typeface="Fira Sans"/>
            </a:endParaRPr>
          </a:p>
        </p:txBody>
      </p:sp>
      <p:sp>
        <p:nvSpPr>
          <p:cNvPr id="527" name="Google Shape;527;p12"/>
          <p:cNvSpPr txBox="1"/>
          <p:nvPr/>
        </p:nvSpPr>
        <p:spPr>
          <a:xfrm>
            <a:off x="4031563" y="3489938"/>
            <a:ext cx="991500" cy="89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Fira Sans"/>
                <a:ea typeface="Fira Sans"/>
                <a:cs typeface="Fira Sans"/>
                <a:sym typeface="Fira Sans"/>
              </a:rPr>
              <a:t>Rely on traditional methods</a:t>
            </a:r>
            <a:br>
              <a:rPr lang="en" sz="1100">
                <a:latin typeface="Fira Sans"/>
                <a:ea typeface="Fira Sans"/>
                <a:cs typeface="Fira Sans"/>
                <a:sym typeface="Fira Sans"/>
              </a:rPr>
            </a:br>
            <a:r>
              <a:rPr lang="en" sz="1100">
                <a:latin typeface="Fira Sans"/>
                <a:ea typeface="Fira Sans"/>
                <a:cs typeface="Fira Sans"/>
                <a:sym typeface="Fira Sans"/>
              </a:rPr>
              <a:t>Older population</a:t>
            </a:r>
            <a:endParaRPr b="0" i="0" sz="1100" u="none" cap="none" strike="noStrike">
              <a:solidFill>
                <a:srgbClr val="000000"/>
              </a:solidFill>
              <a:latin typeface="Fira Sans"/>
              <a:ea typeface="Fira Sans"/>
              <a:cs typeface="Fira Sans"/>
              <a:sym typeface="Fira Sans"/>
            </a:endParaRPr>
          </a:p>
        </p:txBody>
      </p:sp>
      <p:sp>
        <p:nvSpPr>
          <p:cNvPr id="528" name="Google Shape;528;p12"/>
          <p:cNvSpPr txBox="1"/>
          <p:nvPr/>
        </p:nvSpPr>
        <p:spPr>
          <a:xfrm>
            <a:off x="3132075" y="3539688"/>
            <a:ext cx="837300" cy="8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Fira Sans"/>
                <a:ea typeface="Fira Sans"/>
                <a:cs typeface="Fira Sans"/>
                <a:sym typeface="Fira Sans"/>
              </a:rPr>
              <a:t>Influenced by friends</a:t>
            </a:r>
            <a:br>
              <a:rPr lang="en" sz="1100">
                <a:latin typeface="Fira Sans"/>
                <a:ea typeface="Fira Sans"/>
                <a:cs typeface="Fira Sans"/>
                <a:sym typeface="Fira Sans"/>
              </a:rPr>
            </a:br>
            <a:r>
              <a:rPr lang="en" sz="1100">
                <a:latin typeface="Fira Sans"/>
                <a:ea typeface="Fira Sans"/>
                <a:cs typeface="Fira Sans"/>
                <a:sym typeface="Fira Sans"/>
              </a:rPr>
              <a:t>Low cost security</a:t>
            </a:r>
            <a:endParaRPr b="0" i="0" sz="1100" u="none" cap="none" strike="noStrike">
              <a:solidFill>
                <a:srgbClr val="000000"/>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g33d9d43a2aa_0_3"/>
          <p:cNvPicPr preferRelativeResize="0"/>
          <p:nvPr/>
        </p:nvPicPr>
        <p:blipFill>
          <a:blip r:embed="rId3">
            <a:alphaModFix/>
          </a:blip>
          <a:stretch>
            <a:fillRect/>
          </a:stretch>
        </p:blipFill>
        <p:spPr>
          <a:xfrm>
            <a:off x="76200" y="42863"/>
            <a:ext cx="8991601" cy="50577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15"/>
          <p:cNvSpPr txBox="1"/>
          <p:nvPr/>
        </p:nvSpPr>
        <p:spPr>
          <a:xfrm>
            <a:off x="680325" y="179725"/>
            <a:ext cx="7723500" cy="4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000000"/>
                </a:solidFill>
                <a:latin typeface="Fira Sans Medium"/>
                <a:ea typeface="Fira Sans Medium"/>
                <a:cs typeface="Fira Sans Medium"/>
                <a:sym typeface="Fira Sans Medium"/>
              </a:rPr>
              <a:t>V</a:t>
            </a:r>
            <a:r>
              <a:rPr lang="en" sz="2500">
                <a:latin typeface="Fira Sans Medium"/>
                <a:ea typeface="Fira Sans Medium"/>
                <a:cs typeface="Fira Sans Medium"/>
                <a:sym typeface="Fira Sans Medium"/>
              </a:rPr>
              <a:t>alue</a:t>
            </a:r>
            <a:r>
              <a:rPr b="0" i="0" lang="en" sz="2500" u="none" cap="none" strike="noStrike">
                <a:solidFill>
                  <a:srgbClr val="000000"/>
                </a:solidFill>
                <a:latin typeface="Fira Sans Medium"/>
                <a:ea typeface="Fira Sans Medium"/>
                <a:cs typeface="Fira Sans Medium"/>
                <a:sym typeface="Fira Sans Medium"/>
              </a:rPr>
              <a:t> P</a:t>
            </a:r>
            <a:r>
              <a:rPr lang="en" sz="2500">
                <a:latin typeface="Fira Sans Medium"/>
                <a:ea typeface="Fira Sans Medium"/>
                <a:cs typeface="Fira Sans Medium"/>
                <a:sym typeface="Fira Sans Medium"/>
              </a:rPr>
              <a:t>roposition</a:t>
            </a:r>
            <a:endParaRPr b="0" i="0" sz="2500" u="none" cap="none" strike="noStrike">
              <a:solidFill>
                <a:srgbClr val="000000"/>
              </a:solidFill>
              <a:latin typeface="Fira Sans Medium"/>
              <a:ea typeface="Fira Sans Medium"/>
              <a:cs typeface="Fira Sans Medium"/>
              <a:sym typeface="Fira Sans Medium"/>
            </a:endParaRPr>
          </a:p>
        </p:txBody>
      </p:sp>
      <p:sp>
        <p:nvSpPr>
          <p:cNvPr id="539" name="Google Shape;539;p15"/>
          <p:cNvSpPr txBox="1"/>
          <p:nvPr/>
        </p:nvSpPr>
        <p:spPr>
          <a:xfrm>
            <a:off x="612950" y="1005250"/>
            <a:ext cx="1312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BENEFITS</a:t>
            </a:r>
            <a:endParaRPr b="0" i="0" sz="1400" u="none" cap="none" strike="noStrike">
              <a:solidFill>
                <a:srgbClr val="000000"/>
              </a:solidFill>
              <a:latin typeface="Fira Sans Medium"/>
              <a:ea typeface="Fira Sans Medium"/>
              <a:cs typeface="Fira Sans Medium"/>
              <a:sym typeface="Fira Sans Medium"/>
            </a:endParaRPr>
          </a:p>
        </p:txBody>
      </p:sp>
      <p:sp>
        <p:nvSpPr>
          <p:cNvPr id="540" name="Google Shape;540;p15"/>
          <p:cNvSpPr txBox="1"/>
          <p:nvPr/>
        </p:nvSpPr>
        <p:spPr>
          <a:xfrm>
            <a:off x="612925" y="1265950"/>
            <a:ext cx="2161500" cy="9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Enhanced Security, </a:t>
            </a:r>
            <a:endParaRPr b="0" i="0" sz="12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Real Time Monitoring, </a:t>
            </a:r>
            <a:endParaRPr b="0" i="0" sz="12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Alternate for network of cameras, Asset Protection, </a:t>
            </a:r>
            <a:endParaRPr b="0" i="0" sz="12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Evidence for Insurance</a:t>
            </a:r>
            <a:endParaRPr b="0" i="0" sz="1200" u="none" cap="none" strike="noStrike">
              <a:solidFill>
                <a:srgbClr val="000000"/>
              </a:solidFill>
              <a:latin typeface="Fira Sans"/>
              <a:ea typeface="Fira Sans"/>
              <a:cs typeface="Fira Sans"/>
              <a:sym typeface="Fira Sans"/>
            </a:endParaRPr>
          </a:p>
        </p:txBody>
      </p:sp>
      <p:sp>
        <p:nvSpPr>
          <p:cNvPr id="541" name="Google Shape;541;p15"/>
          <p:cNvSpPr txBox="1"/>
          <p:nvPr/>
        </p:nvSpPr>
        <p:spPr>
          <a:xfrm>
            <a:off x="612925" y="2302313"/>
            <a:ext cx="11799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FEATURES</a:t>
            </a:r>
            <a:endParaRPr b="0" i="0" sz="1400" u="none" cap="none" strike="noStrike">
              <a:solidFill>
                <a:srgbClr val="000000"/>
              </a:solidFill>
              <a:latin typeface="Fira Sans Medium"/>
              <a:ea typeface="Fira Sans Medium"/>
              <a:cs typeface="Fira Sans Medium"/>
              <a:sym typeface="Fira Sans Medium"/>
            </a:endParaRPr>
          </a:p>
        </p:txBody>
      </p:sp>
      <p:sp>
        <p:nvSpPr>
          <p:cNvPr id="542" name="Google Shape;542;p15"/>
          <p:cNvSpPr txBox="1"/>
          <p:nvPr/>
        </p:nvSpPr>
        <p:spPr>
          <a:xfrm>
            <a:off x="612925" y="2676950"/>
            <a:ext cx="2161500" cy="72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360 degree coverage, </a:t>
            </a:r>
            <a:endParaRPr b="0" i="0" sz="12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Smart navigation, Automatic Response to Triggers, Seamless Integration with other Ring devices</a:t>
            </a:r>
            <a:endParaRPr b="0" i="0" sz="1200" u="none" cap="none" strike="noStrike">
              <a:solidFill>
                <a:srgbClr val="000000"/>
              </a:solidFill>
              <a:latin typeface="Fira Sans"/>
              <a:ea typeface="Fira Sans"/>
              <a:cs typeface="Fira Sans"/>
              <a:sym typeface="Fira Sans"/>
            </a:endParaRPr>
          </a:p>
        </p:txBody>
      </p:sp>
      <p:sp>
        <p:nvSpPr>
          <p:cNvPr id="543" name="Google Shape;543;p15"/>
          <p:cNvSpPr txBox="1"/>
          <p:nvPr/>
        </p:nvSpPr>
        <p:spPr>
          <a:xfrm>
            <a:off x="612950" y="3599401"/>
            <a:ext cx="1647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EXPERIENCE</a:t>
            </a:r>
            <a:endParaRPr b="0" i="0" sz="1400" u="none" cap="none" strike="noStrike">
              <a:solidFill>
                <a:srgbClr val="000000"/>
              </a:solidFill>
              <a:latin typeface="Fira Sans Medium"/>
              <a:ea typeface="Fira Sans Medium"/>
              <a:cs typeface="Fira Sans Medium"/>
              <a:sym typeface="Fira Sans Medium"/>
            </a:endParaRPr>
          </a:p>
        </p:txBody>
      </p:sp>
      <p:sp>
        <p:nvSpPr>
          <p:cNvPr id="544" name="Google Shape;544;p15"/>
          <p:cNvSpPr txBox="1"/>
          <p:nvPr/>
        </p:nvSpPr>
        <p:spPr>
          <a:xfrm>
            <a:off x="612950" y="3892425"/>
            <a:ext cx="1965000" cy="58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Effortless control, Advanced Technology, Value for money.</a:t>
            </a:r>
            <a:endParaRPr b="0" i="0" sz="1200" u="none" cap="none" strike="noStrike">
              <a:solidFill>
                <a:srgbClr val="000000"/>
              </a:solidFill>
              <a:latin typeface="Fira Sans"/>
              <a:ea typeface="Fira Sans"/>
              <a:cs typeface="Fira Sans"/>
              <a:sym typeface="Fira Sans"/>
            </a:endParaRPr>
          </a:p>
        </p:txBody>
      </p:sp>
      <p:sp>
        <p:nvSpPr>
          <p:cNvPr id="545" name="Google Shape;545;p15"/>
          <p:cNvSpPr txBox="1"/>
          <p:nvPr/>
        </p:nvSpPr>
        <p:spPr>
          <a:xfrm>
            <a:off x="6666550" y="1265950"/>
            <a:ext cx="2161500" cy="999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Real time security updates, Smart home ecosystem,</a:t>
            </a:r>
            <a:endParaRPr b="0" i="0" sz="1200" u="none" cap="none" strike="noStrike">
              <a:solidFill>
                <a:srgbClr val="000000"/>
              </a:solidFill>
              <a:latin typeface="Fira Sans"/>
              <a:ea typeface="Fira Sans"/>
              <a:cs typeface="Fira Sans"/>
              <a:sym typeface="Fira Sans"/>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Monitoring children, pets, and elderly family members</a:t>
            </a:r>
            <a:endParaRPr b="0" i="0" sz="1200" u="none" cap="none" strike="noStrike">
              <a:solidFill>
                <a:srgbClr val="000000"/>
              </a:solidFill>
              <a:latin typeface="Fira Sans"/>
              <a:ea typeface="Fira Sans"/>
              <a:cs typeface="Fira Sans"/>
              <a:sym typeface="Fira Sans"/>
            </a:endParaRPr>
          </a:p>
        </p:txBody>
      </p:sp>
      <p:sp>
        <p:nvSpPr>
          <p:cNvPr id="546" name="Google Shape;546;p15"/>
          <p:cNvSpPr txBox="1"/>
          <p:nvPr/>
        </p:nvSpPr>
        <p:spPr>
          <a:xfrm>
            <a:off x="7109500" y="2407028"/>
            <a:ext cx="16473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FEARS</a:t>
            </a:r>
            <a:endParaRPr b="0" i="0" sz="1400" u="none" cap="none" strike="noStrike">
              <a:solidFill>
                <a:srgbClr val="000000"/>
              </a:solidFill>
              <a:latin typeface="Fira Sans Medium"/>
              <a:ea typeface="Fira Sans Medium"/>
              <a:cs typeface="Fira Sans Medium"/>
              <a:sym typeface="Fira Sans Medium"/>
            </a:endParaRPr>
          </a:p>
        </p:txBody>
      </p:sp>
      <p:sp>
        <p:nvSpPr>
          <p:cNvPr id="547" name="Google Shape;547;p15"/>
          <p:cNvSpPr txBox="1"/>
          <p:nvPr/>
        </p:nvSpPr>
        <p:spPr>
          <a:xfrm>
            <a:off x="7109500" y="2571475"/>
            <a:ext cx="1647300" cy="643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Privacy, false alerts, reliability</a:t>
            </a:r>
            <a:endParaRPr b="0" i="0" sz="1200" u="none" cap="none" strike="noStrike">
              <a:solidFill>
                <a:srgbClr val="000000"/>
              </a:solidFill>
              <a:latin typeface="Fira Sans"/>
              <a:ea typeface="Fira Sans"/>
              <a:cs typeface="Fira Sans"/>
              <a:sym typeface="Fira Sans"/>
            </a:endParaRPr>
          </a:p>
        </p:txBody>
      </p:sp>
      <p:sp>
        <p:nvSpPr>
          <p:cNvPr id="548" name="Google Shape;548;p15"/>
          <p:cNvSpPr txBox="1"/>
          <p:nvPr/>
        </p:nvSpPr>
        <p:spPr>
          <a:xfrm>
            <a:off x="7109500" y="3471128"/>
            <a:ext cx="16473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NEEDS</a:t>
            </a:r>
            <a:endParaRPr b="0" i="0" sz="1400" u="none" cap="none" strike="noStrike">
              <a:solidFill>
                <a:srgbClr val="000000"/>
              </a:solidFill>
              <a:latin typeface="Fira Sans Medium"/>
              <a:ea typeface="Fira Sans Medium"/>
              <a:cs typeface="Fira Sans Medium"/>
              <a:sym typeface="Fira Sans Medium"/>
            </a:endParaRPr>
          </a:p>
        </p:txBody>
      </p:sp>
      <p:sp>
        <p:nvSpPr>
          <p:cNvPr id="549" name="Google Shape;549;p15"/>
          <p:cNvSpPr txBox="1"/>
          <p:nvPr/>
        </p:nvSpPr>
        <p:spPr>
          <a:xfrm>
            <a:off x="7109500" y="3731825"/>
            <a:ext cx="16473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Peace of mind</a:t>
            </a:r>
            <a:endParaRPr b="0" i="0" sz="1200" u="none" cap="none" strike="noStrike">
              <a:solidFill>
                <a:srgbClr val="000000"/>
              </a:solidFill>
              <a:latin typeface="Fira Sans"/>
              <a:ea typeface="Fira Sans"/>
              <a:cs typeface="Fira Sans"/>
              <a:sym typeface="Fira Sans"/>
            </a:endParaRPr>
          </a:p>
        </p:txBody>
      </p:sp>
      <p:grpSp>
        <p:nvGrpSpPr>
          <p:cNvPr id="550" name="Google Shape;550;p15"/>
          <p:cNvGrpSpPr/>
          <p:nvPr/>
        </p:nvGrpSpPr>
        <p:grpSpPr>
          <a:xfrm>
            <a:off x="2855574" y="869619"/>
            <a:ext cx="3887166" cy="3371391"/>
            <a:chOff x="2159625" y="1404275"/>
            <a:chExt cx="3282525" cy="2880300"/>
          </a:xfrm>
        </p:grpSpPr>
        <p:sp>
          <p:nvSpPr>
            <p:cNvPr id="551" name="Google Shape;551;p15"/>
            <p:cNvSpPr/>
            <p:nvPr/>
          </p:nvSpPr>
          <p:spPr>
            <a:xfrm>
              <a:off x="2329075" y="1498475"/>
              <a:ext cx="2804300" cy="2471000"/>
            </a:xfrm>
            <a:custGeom>
              <a:rect b="b" l="l" r="r" t="t"/>
              <a:pathLst>
                <a:path extrusionOk="0" h="98840" w="112172">
                  <a:moveTo>
                    <a:pt x="56086" y="1"/>
                  </a:moveTo>
                  <a:cubicBezTo>
                    <a:pt x="48517" y="1"/>
                    <a:pt x="41170" y="1458"/>
                    <a:pt x="34266" y="4403"/>
                  </a:cubicBezTo>
                  <a:cubicBezTo>
                    <a:pt x="30941" y="5796"/>
                    <a:pt x="27742" y="7538"/>
                    <a:pt x="24734" y="9565"/>
                  </a:cubicBezTo>
                  <a:cubicBezTo>
                    <a:pt x="21757" y="11560"/>
                    <a:pt x="18970" y="13872"/>
                    <a:pt x="16436" y="16405"/>
                  </a:cubicBezTo>
                  <a:cubicBezTo>
                    <a:pt x="13903" y="18939"/>
                    <a:pt x="11591" y="21757"/>
                    <a:pt x="9596" y="24703"/>
                  </a:cubicBezTo>
                  <a:cubicBezTo>
                    <a:pt x="7569" y="27711"/>
                    <a:pt x="5827" y="30910"/>
                    <a:pt x="4434" y="34235"/>
                  </a:cubicBezTo>
                  <a:cubicBezTo>
                    <a:pt x="1488" y="41170"/>
                    <a:pt x="0" y="48518"/>
                    <a:pt x="0" y="56086"/>
                  </a:cubicBezTo>
                  <a:cubicBezTo>
                    <a:pt x="0" y="60108"/>
                    <a:pt x="443" y="64130"/>
                    <a:pt x="1298" y="68057"/>
                  </a:cubicBezTo>
                  <a:cubicBezTo>
                    <a:pt x="2122" y="71858"/>
                    <a:pt x="3357" y="75594"/>
                    <a:pt x="4972" y="79141"/>
                  </a:cubicBezTo>
                  <a:cubicBezTo>
                    <a:pt x="6524" y="82625"/>
                    <a:pt x="8487" y="85982"/>
                    <a:pt x="10736" y="89054"/>
                  </a:cubicBezTo>
                  <a:cubicBezTo>
                    <a:pt x="12984" y="92157"/>
                    <a:pt x="15550" y="95008"/>
                    <a:pt x="18368" y="97573"/>
                  </a:cubicBezTo>
                  <a:lnTo>
                    <a:pt x="18621" y="97288"/>
                  </a:lnTo>
                  <a:cubicBezTo>
                    <a:pt x="7031" y="86742"/>
                    <a:pt x="380" y="71731"/>
                    <a:pt x="380" y="56086"/>
                  </a:cubicBezTo>
                  <a:cubicBezTo>
                    <a:pt x="380" y="25368"/>
                    <a:pt x="25367" y="349"/>
                    <a:pt x="56118" y="349"/>
                  </a:cubicBezTo>
                  <a:cubicBezTo>
                    <a:pt x="86837" y="349"/>
                    <a:pt x="111823" y="25368"/>
                    <a:pt x="111823" y="56086"/>
                  </a:cubicBezTo>
                  <a:cubicBezTo>
                    <a:pt x="111823" y="72459"/>
                    <a:pt x="104666" y="87945"/>
                    <a:pt x="92157" y="98554"/>
                  </a:cubicBezTo>
                  <a:lnTo>
                    <a:pt x="92410" y="98839"/>
                  </a:lnTo>
                  <a:cubicBezTo>
                    <a:pt x="95419" y="96274"/>
                    <a:pt x="98174" y="93361"/>
                    <a:pt x="100581" y="90226"/>
                  </a:cubicBezTo>
                  <a:cubicBezTo>
                    <a:pt x="103019" y="87059"/>
                    <a:pt x="105141" y="83638"/>
                    <a:pt x="106820" y="80028"/>
                  </a:cubicBezTo>
                  <a:cubicBezTo>
                    <a:pt x="108562" y="76355"/>
                    <a:pt x="109892" y="72491"/>
                    <a:pt x="110810" y="68532"/>
                  </a:cubicBezTo>
                  <a:cubicBezTo>
                    <a:pt x="111728" y="64479"/>
                    <a:pt x="112172" y="60298"/>
                    <a:pt x="112172" y="56086"/>
                  </a:cubicBezTo>
                  <a:cubicBezTo>
                    <a:pt x="112172" y="48518"/>
                    <a:pt x="110715" y="41170"/>
                    <a:pt x="107770" y="34235"/>
                  </a:cubicBezTo>
                  <a:cubicBezTo>
                    <a:pt x="106376" y="30910"/>
                    <a:pt x="104635" y="27711"/>
                    <a:pt x="102608" y="24703"/>
                  </a:cubicBezTo>
                  <a:cubicBezTo>
                    <a:pt x="100613" y="21757"/>
                    <a:pt x="98301" y="18939"/>
                    <a:pt x="95767" y="16405"/>
                  </a:cubicBezTo>
                  <a:cubicBezTo>
                    <a:pt x="93234" y="13872"/>
                    <a:pt x="90415" y="11560"/>
                    <a:pt x="87470" y="9565"/>
                  </a:cubicBezTo>
                  <a:cubicBezTo>
                    <a:pt x="84461" y="7538"/>
                    <a:pt x="81263" y="5796"/>
                    <a:pt x="77938" y="4403"/>
                  </a:cubicBezTo>
                  <a:cubicBezTo>
                    <a:pt x="71002" y="1489"/>
                    <a:pt x="63687" y="1"/>
                    <a:pt x="5608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5"/>
            <p:cNvSpPr/>
            <p:nvPr/>
          </p:nvSpPr>
          <p:spPr>
            <a:xfrm>
              <a:off x="4317100" y="4277425"/>
              <a:ext cx="7150" cy="7150"/>
            </a:xfrm>
            <a:custGeom>
              <a:rect b="b" l="l" r="r" t="t"/>
              <a:pathLst>
                <a:path extrusionOk="0" h="286" w="286">
                  <a:moveTo>
                    <a:pt x="190" y="1"/>
                  </a:moveTo>
                  <a:cubicBezTo>
                    <a:pt x="127" y="32"/>
                    <a:pt x="63" y="64"/>
                    <a:pt x="0" y="96"/>
                  </a:cubicBezTo>
                  <a:lnTo>
                    <a:pt x="63" y="286"/>
                  </a:lnTo>
                  <a:cubicBezTo>
                    <a:pt x="127" y="254"/>
                    <a:pt x="190" y="222"/>
                    <a:pt x="285" y="191"/>
                  </a:cubicBezTo>
                  <a:lnTo>
                    <a:pt x="190"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5"/>
            <p:cNvSpPr/>
            <p:nvPr/>
          </p:nvSpPr>
          <p:spPr>
            <a:xfrm>
              <a:off x="2494525" y="1404275"/>
              <a:ext cx="2764750" cy="2873175"/>
            </a:xfrm>
            <a:custGeom>
              <a:rect b="b" l="l" r="r" t="t"/>
              <a:pathLst>
                <a:path extrusionOk="0" h="114927" w="110590">
                  <a:moveTo>
                    <a:pt x="50418" y="0"/>
                  </a:moveTo>
                  <a:lnTo>
                    <a:pt x="50418" y="159"/>
                  </a:lnTo>
                  <a:lnTo>
                    <a:pt x="50861" y="159"/>
                  </a:lnTo>
                  <a:lnTo>
                    <a:pt x="50861" y="0"/>
                  </a:lnTo>
                  <a:close/>
                  <a:moveTo>
                    <a:pt x="49468" y="0"/>
                  </a:moveTo>
                  <a:lnTo>
                    <a:pt x="49468" y="190"/>
                  </a:lnTo>
                  <a:cubicBezTo>
                    <a:pt x="49626" y="190"/>
                    <a:pt x="49785" y="190"/>
                    <a:pt x="49943" y="159"/>
                  </a:cubicBezTo>
                  <a:lnTo>
                    <a:pt x="49943" y="0"/>
                  </a:lnTo>
                  <a:close/>
                  <a:moveTo>
                    <a:pt x="51336" y="0"/>
                  </a:moveTo>
                  <a:lnTo>
                    <a:pt x="51336" y="159"/>
                  </a:lnTo>
                  <a:cubicBezTo>
                    <a:pt x="51495" y="159"/>
                    <a:pt x="51653" y="159"/>
                    <a:pt x="51780" y="190"/>
                  </a:cubicBezTo>
                  <a:lnTo>
                    <a:pt x="51780" y="0"/>
                  </a:lnTo>
                  <a:close/>
                  <a:moveTo>
                    <a:pt x="52255" y="0"/>
                  </a:moveTo>
                  <a:lnTo>
                    <a:pt x="52255" y="190"/>
                  </a:lnTo>
                  <a:lnTo>
                    <a:pt x="52730" y="190"/>
                  </a:lnTo>
                  <a:lnTo>
                    <a:pt x="52730" y="0"/>
                  </a:lnTo>
                  <a:close/>
                  <a:moveTo>
                    <a:pt x="49025" y="0"/>
                  </a:moveTo>
                  <a:cubicBezTo>
                    <a:pt x="48866" y="32"/>
                    <a:pt x="48708" y="32"/>
                    <a:pt x="48550" y="32"/>
                  </a:cubicBezTo>
                  <a:lnTo>
                    <a:pt x="48550" y="222"/>
                  </a:lnTo>
                  <a:cubicBezTo>
                    <a:pt x="48708" y="222"/>
                    <a:pt x="48866" y="190"/>
                    <a:pt x="49025" y="190"/>
                  </a:cubicBezTo>
                  <a:lnTo>
                    <a:pt x="49025" y="0"/>
                  </a:lnTo>
                  <a:close/>
                  <a:moveTo>
                    <a:pt x="53173" y="32"/>
                  </a:moveTo>
                  <a:lnTo>
                    <a:pt x="53173" y="222"/>
                  </a:lnTo>
                  <a:lnTo>
                    <a:pt x="53648" y="222"/>
                  </a:lnTo>
                  <a:lnTo>
                    <a:pt x="53648" y="32"/>
                  </a:lnTo>
                  <a:close/>
                  <a:moveTo>
                    <a:pt x="48074" y="32"/>
                  </a:moveTo>
                  <a:lnTo>
                    <a:pt x="47631" y="64"/>
                  </a:lnTo>
                  <a:lnTo>
                    <a:pt x="47631" y="254"/>
                  </a:lnTo>
                  <a:cubicBezTo>
                    <a:pt x="47789" y="254"/>
                    <a:pt x="47948" y="254"/>
                    <a:pt x="48106" y="222"/>
                  </a:cubicBezTo>
                  <a:lnTo>
                    <a:pt x="48074" y="32"/>
                  </a:lnTo>
                  <a:close/>
                  <a:moveTo>
                    <a:pt x="54123" y="64"/>
                  </a:moveTo>
                  <a:lnTo>
                    <a:pt x="54092" y="254"/>
                  </a:lnTo>
                  <a:cubicBezTo>
                    <a:pt x="54250" y="254"/>
                    <a:pt x="54408" y="285"/>
                    <a:pt x="54567" y="285"/>
                  </a:cubicBezTo>
                  <a:lnTo>
                    <a:pt x="54567" y="95"/>
                  </a:lnTo>
                  <a:cubicBezTo>
                    <a:pt x="54408" y="95"/>
                    <a:pt x="54250" y="64"/>
                    <a:pt x="54123" y="64"/>
                  </a:cubicBezTo>
                  <a:close/>
                  <a:moveTo>
                    <a:pt x="47156" y="95"/>
                  </a:moveTo>
                  <a:cubicBezTo>
                    <a:pt x="46998" y="95"/>
                    <a:pt x="46839" y="127"/>
                    <a:pt x="46681" y="127"/>
                  </a:cubicBezTo>
                  <a:lnTo>
                    <a:pt x="46713" y="317"/>
                  </a:lnTo>
                  <a:cubicBezTo>
                    <a:pt x="46871" y="317"/>
                    <a:pt x="47029" y="285"/>
                    <a:pt x="47156" y="285"/>
                  </a:cubicBezTo>
                  <a:lnTo>
                    <a:pt x="47156" y="95"/>
                  </a:lnTo>
                  <a:close/>
                  <a:moveTo>
                    <a:pt x="55042" y="127"/>
                  </a:moveTo>
                  <a:lnTo>
                    <a:pt x="55042" y="317"/>
                  </a:lnTo>
                  <a:cubicBezTo>
                    <a:pt x="55168" y="317"/>
                    <a:pt x="55327" y="349"/>
                    <a:pt x="55485" y="349"/>
                  </a:cubicBezTo>
                  <a:lnTo>
                    <a:pt x="55517" y="159"/>
                  </a:lnTo>
                  <a:lnTo>
                    <a:pt x="55042" y="127"/>
                  </a:lnTo>
                  <a:close/>
                  <a:moveTo>
                    <a:pt x="46238" y="159"/>
                  </a:moveTo>
                  <a:lnTo>
                    <a:pt x="45763" y="190"/>
                  </a:lnTo>
                  <a:lnTo>
                    <a:pt x="45794" y="380"/>
                  </a:lnTo>
                  <a:cubicBezTo>
                    <a:pt x="45953" y="380"/>
                    <a:pt x="46079" y="349"/>
                    <a:pt x="46238" y="349"/>
                  </a:cubicBezTo>
                  <a:lnTo>
                    <a:pt x="46238" y="159"/>
                  </a:lnTo>
                  <a:close/>
                  <a:moveTo>
                    <a:pt x="55960" y="190"/>
                  </a:moveTo>
                  <a:lnTo>
                    <a:pt x="55960" y="380"/>
                  </a:lnTo>
                  <a:cubicBezTo>
                    <a:pt x="56118" y="412"/>
                    <a:pt x="56245" y="412"/>
                    <a:pt x="56403" y="412"/>
                  </a:cubicBezTo>
                  <a:lnTo>
                    <a:pt x="56435" y="254"/>
                  </a:lnTo>
                  <a:cubicBezTo>
                    <a:pt x="56277" y="222"/>
                    <a:pt x="56118" y="222"/>
                    <a:pt x="55960" y="190"/>
                  </a:cubicBezTo>
                  <a:close/>
                  <a:moveTo>
                    <a:pt x="45319" y="254"/>
                  </a:moveTo>
                  <a:cubicBezTo>
                    <a:pt x="45161" y="254"/>
                    <a:pt x="45003" y="254"/>
                    <a:pt x="44844" y="285"/>
                  </a:cubicBezTo>
                  <a:lnTo>
                    <a:pt x="44876" y="475"/>
                  </a:lnTo>
                  <a:cubicBezTo>
                    <a:pt x="45003" y="444"/>
                    <a:pt x="45161" y="444"/>
                    <a:pt x="45319" y="412"/>
                  </a:cubicBezTo>
                  <a:lnTo>
                    <a:pt x="45319" y="254"/>
                  </a:lnTo>
                  <a:close/>
                  <a:moveTo>
                    <a:pt x="56878" y="285"/>
                  </a:moveTo>
                  <a:lnTo>
                    <a:pt x="56878" y="475"/>
                  </a:lnTo>
                  <a:cubicBezTo>
                    <a:pt x="57037" y="475"/>
                    <a:pt x="57164" y="507"/>
                    <a:pt x="57322" y="507"/>
                  </a:cubicBezTo>
                  <a:lnTo>
                    <a:pt x="57354" y="317"/>
                  </a:lnTo>
                  <a:lnTo>
                    <a:pt x="56878" y="285"/>
                  </a:lnTo>
                  <a:close/>
                  <a:moveTo>
                    <a:pt x="44401" y="317"/>
                  </a:moveTo>
                  <a:cubicBezTo>
                    <a:pt x="44243" y="349"/>
                    <a:pt x="44084" y="380"/>
                    <a:pt x="43926" y="380"/>
                  </a:cubicBezTo>
                  <a:lnTo>
                    <a:pt x="43958" y="570"/>
                  </a:lnTo>
                  <a:cubicBezTo>
                    <a:pt x="44084" y="539"/>
                    <a:pt x="44243" y="539"/>
                    <a:pt x="44401" y="507"/>
                  </a:cubicBezTo>
                  <a:lnTo>
                    <a:pt x="44401" y="317"/>
                  </a:lnTo>
                  <a:close/>
                  <a:moveTo>
                    <a:pt x="57829" y="380"/>
                  </a:moveTo>
                  <a:lnTo>
                    <a:pt x="57797" y="570"/>
                  </a:lnTo>
                  <a:cubicBezTo>
                    <a:pt x="57955" y="602"/>
                    <a:pt x="58114" y="602"/>
                    <a:pt x="58240" y="634"/>
                  </a:cubicBezTo>
                  <a:lnTo>
                    <a:pt x="58272" y="444"/>
                  </a:lnTo>
                  <a:cubicBezTo>
                    <a:pt x="58114" y="412"/>
                    <a:pt x="57955" y="412"/>
                    <a:pt x="57829" y="380"/>
                  </a:cubicBezTo>
                  <a:close/>
                  <a:moveTo>
                    <a:pt x="43451" y="444"/>
                  </a:moveTo>
                  <a:cubicBezTo>
                    <a:pt x="43324" y="475"/>
                    <a:pt x="43166" y="475"/>
                    <a:pt x="43007" y="507"/>
                  </a:cubicBezTo>
                  <a:lnTo>
                    <a:pt x="43039" y="697"/>
                  </a:lnTo>
                  <a:cubicBezTo>
                    <a:pt x="43166" y="665"/>
                    <a:pt x="43324" y="634"/>
                    <a:pt x="43482" y="634"/>
                  </a:cubicBezTo>
                  <a:lnTo>
                    <a:pt x="43451" y="444"/>
                  </a:lnTo>
                  <a:close/>
                  <a:moveTo>
                    <a:pt x="58715" y="507"/>
                  </a:moveTo>
                  <a:lnTo>
                    <a:pt x="58715" y="697"/>
                  </a:lnTo>
                  <a:cubicBezTo>
                    <a:pt x="58874" y="697"/>
                    <a:pt x="59000" y="729"/>
                    <a:pt x="59159" y="760"/>
                  </a:cubicBezTo>
                  <a:lnTo>
                    <a:pt x="59190" y="570"/>
                  </a:lnTo>
                  <a:cubicBezTo>
                    <a:pt x="59032" y="539"/>
                    <a:pt x="58874" y="507"/>
                    <a:pt x="58715" y="507"/>
                  </a:cubicBezTo>
                  <a:close/>
                  <a:moveTo>
                    <a:pt x="42532" y="570"/>
                  </a:moveTo>
                  <a:cubicBezTo>
                    <a:pt x="42374" y="570"/>
                    <a:pt x="42247" y="602"/>
                    <a:pt x="42089" y="634"/>
                  </a:cubicBezTo>
                  <a:lnTo>
                    <a:pt x="42121" y="824"/>
                  </a:lnTo>
                  <a:cubicBezTo>
                    <a:pt x="42247" y="792"/>
                    <a:pt x="42406" y="760"/>
                    <a:pt x="42564" y="729"/>
                  </a:cubicBezTo>
                  <a:lnTo>
                    <a:pt x="42532" y="570"/>
                  </a:lnTo>
                  <a:close/>
                  <a:moveTo>
                    <a:pt x="59665" y="634"/>
                  </a:moveTo>
                  <a:lnTo>
                    <a:pt x="59634" y="824"/>
                  </a:lnTo>
                  <a:cubicBezTo>
                    <a:pt x="59792" y="824"/>
                    <a:pt x="59950" y="855"/>
                    <a:pt x="60077" y="887"/>
                  </a:cubicBezTo>
                  <a:lnTo>
                    <a:pt x="60109" y="697"/>
                  </a:lnTo>
                  <a:cubicBezTo>
                    <a:pt x="59950" y="665"/>
                    <a:pt x="59792" y="665"/>
                    <a:pt x="59665" y="634"/>
                  </a:cubicBezTo>
                  <a:close/>
                  <a:moveTo>
                    <a:pt x="41614" y="697"/>
                  </a:moveTo>
                  <a:cubicBezTo>
                    <a:pt x="41456" y="729"/>
                    <a:pt x="41329" y="760"/>
                    <a:pt x="41171" y="760"/>
                  </a:cubicBezTo>
                  <a:lnTo>
                    <a:pt x="41202" y="950"/>
                  </a:lnTo>
                  <a:cubicBezTo>
                    <a:pt x="41329" y="919"/>
                    <a:pt x="41487" y="919"/>
                    <a:pt x="41646" y="887"/>
                  </a:cubicBezTo>
                  <a:lnTo>
                    <a:pt x="41614" y="697"/>
                  </a:lnTo>
                  <a:close/>
                  <a:moveTo>
                    <a:pt x="60584" y="760"/>
                  </a:moveTo>
                  <a:lnTo>
                    <a:pt x="60552" y="950"/>
                  </a:lnTo>
                  <a:cubicBezTo>
                    <a:pt x="60679" y="982"/>
                    <a:pt x="60837" y="1014"/>
                    <a:pt x="60995" y="1014"/>
                  </a:cubicBezTo>
                  <a:lnTo>
                    <a:pt x="61027" y="855"/>
                  </a:lnTo>
                  <a:cubicBezTo>
                    <a:pt x="60869" y="824"/>
                    <a:pt x="60742" y="792"/>
                    <a:pt x="60584" y="760"/>
                  </a:cubicBezTo>
                  <a:close/>
                  <a:moveTo>
                    <a:pt x="40696" y="855"/>
                  </a:moveTo>
                  <a:cubicBezTo>
                    <a:pt x="40537" y="887"/>
                    <a:pt x="40411" y="887"/>
                    <a:pt x="40252" y="919"/>
                  </a:cubicBezTo>
                  <a:lnTo>
                    <a:pt x="40284" y="1109"/>
                  </a:lnTo>
                  <a:cubicBezTo>
                    <a:pt x="40442" y="1077"/>
                    <a:pt x="40569" y="1045"/>
                    <a:pt x="40727" y="1045"/>
                  </a:cubicBezTo>
                  <a:lnTo>
                    <a:pt x="40696" y="855"/>
                  </a:lnTo>
                  <a:close/>
                  <a:moveTo>
                    <a:pt x="61502" y="919"/>
                  </a:moveTo>
                  <a:lnTo>
                    <a:pt x="61471" y="1109"/>
                  </a:lnTo>
                  <a:cubicBezTo>
                    <a:pt x="61597" y="1140"/>
                    <a:pt x="61756" y="1172"/>
                    <a:pt x="61914" y="1204"/>
                  </a:cubicBezTo>
                  <a:lnTo>
                    <a:pt x="61946" y="1014"/>
                  </a:lnTo>
                  <a:cubicBezTo>
                    <a:pt x="61787" y="982"/>
                    <a:pt x="61629" y="950"/>
                    <a:pt x="61502" y="919"/>
                  </a:cubicBezTo>
                  <a:close/>
                  <a:moveTo>
                    <a:pt x="39777" y="1014"/>
                  </a:moveTo>
                  <a:cubicBezTo>
                    <a:pt x="39619" y="1045"/>
                    <a:pt x="39492" y="1077"/>
                    <a:pt x="39334" y="1109"/>
                  </a:cubicBezTo>
                  <a:lnTo>
                    <a:pt x="39366" y="1267"/>
                  </a:lnTo>
                  <a:cubicBezTo>
                    <a:pt x="39524" y="1267"/>
                    <a:pt x="39682" y="1235"/>
                    <a:pt x="39809" y="1204"/>
                  </a:cubicBezTo>
                  <a:lnTo>
                    <a:pt x="39777" y="1014"/>
                  </a:lnTo>
                  <a:close/>
                  <a:moveTo>
                    <a:pt x="62389" y="1109"/>
                  </a:moveTo>
                  <a:lnTo>
                    <a:pt x="62357" y="1267"/>
                  </a:lnTo>
                  <a:cubicBezTo>
                    <a:pt x="62516" y="1299"/>
                    <a:pt x="62674" y="1330"/>
                    <a:pt x="62832" y="1362"/>
                  </a:cubicBezTo>
                  <a:lnTo>
                    <a:pt x="62864" y="1204"/>
                  </a:lnTo>
                  <a:cubicBezTo>
                    <a:pt x="62706" y="1172"/>
                    <a:pt x="62547" y="1140"/>
                    <a:pt x="62389" y="1109"/>
                  </a:cubicBezTo>
                  <a:close/>
                  <a:moveTo>
                    <a:pt x="38859" y="1204"/>
                  </a:moveTo>
                  <a:cubicBezTo>
                    <a:pt x="38700" y="1235"/>
                    <a:pt x="38574" y="1267"/>
                    <a:pt x="38415" y="1299"/>
                  </a:cubicBezTo>
                  <a:lnTo>
                    <a:pt x="38447" y="1457"/>
                  </a:lnTo>
                  <a:lnTo>
                    <a:pt x="38890" y="1362"/>
                  </a:lnTo>
                  <a:lnTo>
                    <a:pt x="38859" y="1204"/>
                  </a:lnTo>
                  <a:close/>
                  <a:moveTo>
                    <a:pt x="63307" y="1267"/>
                  </a:moveTo>
                  <a:lnTo>
                    <a:pt x="63276" y="1457"/>
                  </a:lnTo>
                  <a:cubicBezTo>
                    <a:pt x="63434" y="1489"/>
                    <a:pt x="63561" y="1520"/>
                    <a:pt x="63719" y="1552"/>
                  </a:cubicBezTo>
                  <a:lnTo>
                    <a:pt x="63782" y="1394"/>
                  </a:lnTo>
                  <a:cubicBezTo>
                    <a:pt x="63624" y="1330"/>
                    <a:pt x="63466" y="1299"/>
                    <a:pt x="63307" y="1267"/>
                  </a:cubicBezTo>
                  <a:close/>
                  <a:moveTo>
                    <a:pt x="37972" y="1394"/>
                  </a:moveTo>
                  <a:cubicBezTo>
                    <a:pt x="37814" y="1425"/>
                    <a:pt x="37655" y="1457"/>
                    <a:pt x="37497" y="1489"/>
                  </a:cubicBezTo>
                  <a:lnTo>
                    <a:pt x="37529" y="1679"/>
                  </a:lnTo>
                  <a:cubicBezTo>
                    <a:pt x="37687" y="1647"/>
                    <a:pt x="37845" y="1584"/>
                    <a:pt x="38004" y="1552"/>
                  </a:cubicBezTo>
                  <a:lnTo>
                    <a:pt x="37972" y="1394"/>
                  </a:lnTo>
                  <a:close/>
                  <a:moveTo>
                    <a:pt x="64226" y="1489"/>
                  </a:moveTo>
                  <a:lnTo>
                    <a:pt x="64162" y="1679"/>
                  </a:lnTo>
                  <a:cubicBezTo>
                    <a:pt x="64321" y="1710"/>
                    <a:pt x="64479" y="1742"/>
                    <a:pt x="64637" y="1774"/>
                  </a:cubicBezTo>
                  <a:lnTo>
                    <a:pt x="64669" y="1584"/>
                  </a:lnTo>
                  <a:lnTo>
                    <a:pt x="64226" y="1489"/>
                  </a:lnTo>
                  <a:close/>
                  <a:moveTo>
                    <a:pt x="37054" y="1584"/>
                  </a:moveTo>
                  <a:cubicBezTo>
                    <a:pt x="36895" y="1615"/>
                    <a:pt x="36737" y="1679"/>
                    <a:pt x="36610" y="1710"/>
                  </a:cubicBezTo>
                  <a:lnTo>
                    <a:pt x="36642" y="1869"/>
                  </a:lnTo>
                  <a:cubicBezTo>
                    <a:pt x="36800" y="1837"/>
                    <a:pt x="36927" y="1805"/>
                    <a:pt x="37085" y="1774"/>
                  </a:cubicBezTo>
                  <a:lnTo>
                    <a:pt x="37054" y="1584"/>
                  </a:lnTo>
                  <a:close/>
                  <a:moveTo>
                    <a:pt x="65112" y="1710"/>
                  </a:moveTo>
                  <a:lnTo>
                    <a:pt x="65081" y="1869"/>
                  </a:lnTo>
                  <a:cubicBezTo>
                    <a:pt x="65239" y="1900"/>
                    <a:pt x="65366" y="1964"/>
                    <a:pt x="65524" y="1995"/>
                  </a:cubicBezTo>
                  <a:lnTo>
                    <a:pt x="65587" y="1805"/>
                  </a:lnTo>
                  <a:cubicBezTo>
                    <a:pt x="65429" y="1774"/>
                    <a:pt x="65271" y="1742"/>
                    <a:pt x="65112" y="1710"/>
                  </a:cubicBezTo>
                  <a:close/>
                  <a:moveTo>
                    <a:pt x="36135" y="1805"/>
                  </a:moveTo>
                  <a:cubicBezTo>
                    <a:pt x="35977" y="1837"/>
                    <a:pt x="35850" y="1900"/>
                    <a:pt x="35692" y="1932"/>
                  </a:cubicBezTo>
                  <a:lnTo>
                    <a:pt x="35724" y="2122"/>
                  </a:lnTo>
                  <a:cubicBezTo>
                    <a:pt x="35882" y="2059"/>
                    <a:pt x="36040" y="2027"/>
                    <a:pt x="36199" y="1995"/>
                  </a:cubicBezTo>
                  <a:lnTo>
                    <a:pt x="36135" y="1805"/>
                  </a:lnTo>
                  <a:close/>
                  <a:moveTo>
                    <a:pt x="66031" y="1932"/>
                  </a:moveTo>
                  <a:lnTo>
                    <a:pt x="65968" y="2090"/>
                  </a:lnTo>
                  <a:cubicBezTo>
                    <a:pt x="66126" y="2154"/>
                    <a:pt x="66284" y="2185"/>
                    <a:pt x="66411" y="2217"/>
                  </a:cubicBezTo>
                  <a:lnTo>
                    <a:pt x="66474" y="2059"/>
                  </a:lnTo>
                  <a:cubicBezTo>
                    <a:pt x="66316" y="1995"/>
                    <a:pt x="66158" y="1964"/>
                    <a:pt x="66031" y="1932"/>
                  </a:cubicBezTo>
                  <a:close/>
                  <a:moveTo>
                    <a:pt x="35249" y="2059"/>
                  </a:moveTo>
                  <a:cubicBezTo>
                    <a:pt x="35090" y="2090"/>
                    <a:pt x="34932" y="2122"/>
                    <a:pt x="34805" y="2185"/>
                  </a:cubicBezTo>
                  <a:lnTo>
                    <a:pt x="34837" y="2344"/>
                  </a:lnTo>
                  <a:cubicBezTo>
                    <a:pt x="34995" y="2312"/>
                    <a:pt x="35154" y="2280"/>
                    <a:pt x="35280" y="2217"/>
                  </a:cubicBezTo>
                  <a:lnTo>
                    <a:pt x="35249" y="2059"/>
                  </a:lnTo>
                  <a:close/>
                  <a:moveTo>
                    <a:pt x="66918" y="2154"/>
                  </a:moveTo>
                  <a:lnTo>
                    <a:pt x="66854" y="2344"/>
                  </a:lnTo>
                  <a:cubicBezTo>
                    <a:pt x="67013" y="2375"/>
                    <a:pt x="67171" y="2439"/>
                    <a:pt x="67298" y="2470"/>
                  </a:cubicBezTo>
                  <a:lnTo>
                    <a:pt x="67361" y="2280"/>
                  </a:lnTo>
                  <a:cubicBezTo>
                    <a:pt x="67203" y="2249"/>
                    <a:pt x="67076" y="2217"/>
                    <a:pt x="66918" y="2154"/>
                  </a:cubicBezTo>
                  <a:close/>
                  <a:moveTo>
                    <a:pt x="34362" y="2312"/>
                  </a:moveTo>
                  <a:cubicBezTo>
                    <a:pt x="34203" y="2344"/>
                    <a:pt x="34045" y="2375"/>
                    <a:pt x="33887" y="2439"/>
                  </a:cubicBezTo>
                  <a:lnTo>
                    <a:pt x="33950" y="2597"/>
                  </a:lnTo>
                  <a:cubicBezTo>
                    <a:pt x="34108" y="2565"/>
                    <a:pt x="34235" y="2534"/>
                    <a:pt x="34393" y="2470"/>
                  </a:cubicBezTo>
                  <a:lnTo>
                    <a:pt x="34362" y="2312"/>
                  </a:lnTo>
                  <a:close/>
                  <a:moveTo>
                    <a:pt x="67804" y="2407"/>
                  </a:moveTo>
                  <a:lnTo>
                    <a:pt x="67773" y="2597"/>
                  </a:lnTo>
                  <a:cubicBezTo>
                    <a:pt x="67899" y="2629"/>
                    <a:pt x="68058" y="2692"/>
                    <a:pt x="68216" y="2724"/>
                  </a:cubicBezTo>
                  <a:lnTo>
                    <a:pt x="68248" y="2565"/>
                  </a:lnTo>
                  <a:cubicBezTo>
                    <a:pt x="68121" y="2502"/>
                    <a:pt x="67963" y="2470"/>
                    <a:pt x="67804" y="2407"/>
                  </a:cubicBezTo>
                  <a:close/>
                  <a:moveTo>
                    <a:pt x="33443" y="2565"/>
                  </a:moveTo>
                  <a:cubicBezTo>
                    <a:pt x="33317" y="2597"/>
                    <a:pt x="33158" y="2660"/>
                    <a:pt x="33000" y="2692"/>
                  </a:cubicBezTo>
                  <a:lnTo>
                    <a:pt x="33063" y="2882"/>
                  </a:lnTo>
                  <a:cubicBezTo>
                    <a:pt x="33222" y="2819"/>
                    <a:pt x="33348" y="2787"/>
                    <a:pt x="33507" y="2724"/>
                  </a:cubicBezTo>
                  <a:lnTo>
                    <a:pt x="33443" y="2565"/>
                  </a:lnTo>
                  <a:close/>
                  <a:moveTo>
                    <a:pt x="68691" y="2692"/>
                  </a:moveTo>
                  <a:lnTo>
                    <a:pt x="68659" y="2882"/>
                  </a:lnTo>
                  <a:cubicBezTo>
                    <a:pt x="68786" y="2914"/>
                    <a:pt x="68944" y="2945"/>
                    <a:pt x="69071" y="3009"/>
                  </a:cubicBezTo>
                  <a:lnTo>
                    <a:pt x="69134" y="2819"/>
                  </a:lnTo>
                  <a:cubicBezTo>
                    <a:pt x="69008" y="2787"/>
                    <a:pt x="68849" y="2755"/>
                    <a:pt x="68691" y="2692"/>
                  </a:cubicBezTo>
                  <a:close/>
                  <a:moveTo>
                    <a:pt x="32557" y="2850"/>
                  </a:moveTo>
                  <a:cubicBezTo>
                    <a:pt x="32398" y="2882"/>
                    <a:pt x="32272" y="2945"/>
                    <a:pt x="32113" y="2977"/>
                  </a:cubicBezTo>
                  <a:lnTo>
                    <a:pt x="32177" y="3167"/>
                  </a:lnTo>
                  <a:lnTo>
                    <a:pt x="32620" y="3009"/>
                  </a:lnTo>
                  <a:lnTo>
                    <a:pt x="32557" y="2850"/>
                  </a:lnTo>
                  <a:close/>
                  <a:moveTo>
                    <a:pt x="69578" y="2977"/>
                  </a:moveTo>
                  <a:lnTo>
                    <a:pt x="69514" y="3167"/>
                  </a:lnTo>
                  <a:cubicBezTo>
                    <a:pt x="69673" y="3199"/>
                    <a:pt x="69831" y="3262"/>
                    <a:pt x="69958" y="3294"/>
                  </a:cubicBezTo>
                  <a:lnTo>
                    <a:pt x="70021" y="3135"/>
                  </a:lnTo>
                  <a:cubicBezTo>
                    <a:pt x="69863" y="3072"/>
                    <a:pt x="69736" y="3009"/>
                    <a:pt x="69578" y="2977"/>
                  </a:cubicBezTo>
                  <a:close/>
                  <a:moveTo>
                    <a:pt x="31670" y="3135"/>
                  </a:moveTo>
                  <a:cubicBezTo>
                    <a:pt x="31543" y="3167"/>
                    <a:pt x="31385" y="3230"/>
                    <a:pt x="31227" y="3294"/>
                  </a:cubicBezTo>
                  <a:lnTo>
                    <a:pt x="31290" y="3452"/>
                  </a:lnTo>
                  <a:cubicBezTo>
                    <a:pt x="31448" y="3420"/>
                    <a:pt x="31607" y="3357"/>
                    <a:pt x="31733" y="3325"/>
                  </a:cubicBezTo>
                  <a:lnTo>
                    <a:pt x="31670" y="3135"/>
                  </a:lnTo>
                  <a:close/>
                  <a:moveTo>
                    <a:pt x="70465" y="3262"/>
                  </a:moveTo>
                  <a:lnTo>
                    <a:pt x="70401" y="3452"/>
                  </a:lnTo>
                  <a:cubicBezTo>
                    <a:pt x="70560" y="3484"/>
                    <a:pt x="70686" y="3547"/>
                    <a:pt x="70845" y="3611"/>
                  </a:cubicBezTo>
                  <a:lnTo>
                    <a:pt x="70908" y="3420"/>
                  </a:lnTo>
                  <a:lnTo>
                    <a:pt x="70465" y="3262"/>
                  </a:lnTo>
                  <a:close/>
                  <a:moveTo>
                    <a:pt x="30815" y="3452"/>
                  </a:moveTo>
                  <a:cubicBezTo>
                    <a:pt x="30657" y="3484"/>
                    <a:pt x="30498" y="3547"/>
                    <a:pt x="30371" y="3611"/>
                  </a:cubicBezTo>
                  <a:lnTo>
                    <a:pt x="30435" y="3769"/>
                  </a:lnTo>
                  <a:cubicBezTo>
                    <a:pt x="30561" y="3706"/>
                    <a:pt x="30720" y="3674"/>
                    <a:pt x="30878" y="3611"/>
                  </a:cubicBezTo>
                  <a:lnTo>
                    <a:pt x="30815" y="3452"/>
                  </a:lnTo>
                  <a:close/>
                  <a:moveTo>
                    <a:pt x="71320" y="3579"/>
                  </a:moveTo>
                  <a:lnTo>
                    <a:pt x="71256" y="3769"/>
                  </a:lnTo>
                  <a:cubicBezTo>
                    <a:pt x="71415" y="3801"/>
                    <a:pt x="71573" y="3864"/>
                    <a:pt x="71700" y="3927"/>
                  </a:cubicBezTo>
                  <a:lnTo>
                    <a:pt x="71763" y="3737"/>
                  </a:lnTo>
                  <a:cubicBezTo>
                    <a:pt x="71636" y="3706"/>
                    <a:pt x="71478" y="3642"/>
                    <a:pt x="71320" y="3579"/>
                  </a:cubicBezTo>
                  <a:close/>
                  <a:moveTo>
                    <a:pt x="29928" y="3769"/>
                  </a:moveTo>
                  <a:cubicBezTo>
                    <a:pt x="29770" y="3801"/>
                    <a:pt x="29643" y="3864"/>
                    <a:pt x="29485" y="3927"/>
                  </a:cubicBezTo>
                  <a:lnTo>
                    <a:pt x="29548" y="4086"/>
                  </a:lnTo>
                  <a:cubicBezTo>
                    <a:pt x="29706" y="4054"/>
                    <a:pt x="29833" y="3991"/>
                    <a:pt x="29991" y="3927"/>
                  </a:cubicBezTo>
                  <a:lnTo>
                    <a:pt x="29928" y="3769"/>
                  </a:lnTo>
                  <a:close/>
                  <a:moveTo>
                    <a:pt x="72206" y="3896"/>
                  </a:moveTo>
                  <a:lnTo>
                    <a:pt x="72143" y="4086"/>
                  </a:lnTo>
                  <a:cubicBezTo>
                    <a:pt x="72270" y="4149"/>
                    <a:pt x="72428" y="4181"/>
                    <a:pt x="72586" y="4244"/>
                  </a:cubicBezTo>
                  <a:lnTo>
                    <a:pt x="72650" y="4086"/>
                  </a:lnTo>
                  <a:cubicBezTo>
                    <a:pt x="72491" y="4022"/>
                    <a:pt x="72365" y="3959"/>
                    <a:pt x="72206" y="3896"/>
                  </a:cubicBezTo>
                  <a:close/>
                  <a:moveTo>
                    <a:pt x="29041" y="4086"/>
                  </a:moveTo>
                  <a:cubicBezTo>
                    <a:pt x="28915" y="4149"/>
                    <a:pt x="28756" y="4212"/>
                    <a:pt x="28630" y="4276"/>
                  </a:cubicBezTo>
                  <a:lnTo>
                    <a:pt x="28693" y="4434"/>
                  </a:lnTo>
                  <a:cubicBezTo>
                    <a:pt x="28820" y="4371"/>
                    <a:pt x="28978" y="4307"/>
                    <a:pt x="29136" y="4276"/>
                  </a:cubicBezTo>
                  <a:lnTo>
                    <a:pt x="29041" y="4086"/>
                  </a:lnTo>
                  <a:close/>
                  <a:moveTo>
                    <a:pt x="73061" y="4244"/>
                  </a:moveTo>
                  <a:lnTo>
                    <a:pt x="72998" y="4434"/>
                  </a:lnTo>
                  <a:cubicBezTo>
                    <a:pt x="73156" y="4466"/>
                    <a:pt x="73283" y="4529"/>
                    <a:pt x="73441" y="4592"/>
                  </a:cubicBezTo>
                  <a:lnTo>
                    <a:pt x="73505" y="4434"/>
                  </a:lnTo>
                  <a:cubicBezTo>
                    <a:pt x="73346" y="4371"/>
                    <a:pt x="73220" y="4307"/>
                    <a:pt x="73061" y="4244"/>
                  </a:cubicBezTo>
                  <a:close/>
                  <a:moveTo>
                    <a:pt x="28186" y="4434"/>
                  </a:moveTo>
                  <a:cubicBezTo>
                    <a:pt x="28060" y="4497"/>
                    <a:pt x="27901" y="4561"/>
                    <a:pt x="27775" y="4624"/>
                  </a:cubicBezTo>
                  <a:lnTo>
                    <a:pt x="27838" y="4782"/>
                  </a:lnTo>
                  <a:cubicBezTo>
                    <a:pt x="27965" y="4719"/>
                    <a:pt x="28123" y="4656"/>
                    <a:pt x="28250" y="4624"/>
                  </a:cubicBezTo>
                  <a:lnTo>
                    <a:pt x="28186" y="4434"/>
                  </a:lnTo>
                  <a:close/>
                  <a:moveTo>
                    <a:pt x="73916" y="4592"/>
                  </a:moveTo>
                  <a:lnTo>
                    <a:pt x="73853" y="4782"/>
                  </a:lnTo>
                  <a:cubicBezTo>
                    <a:pt x="74011" y="4846"/>
                    <a:pt x="74138" y="4877"/>
                    <a:pt x="74265" y="4941"/>
                  </a:cubicBezTo>
                  <a:lnTo>
                    <a:pt x="74360" y="4782"/>
                  </a:lnTo>
                  <a:cubicBezTo>
                    <a:pt x="74201" y="4719"/>
                    <a:pt x="74075" y="4656"/>
                    <a:pt x="73916" y="4592"/>
                  </a:cubicBezTo>
                  <a:close/>
                  <a:moveTo>
                    <a:pt x="27331" y="4782"/>
                  </a:moveTo>
                  <a:cubicBezTo>
                    <a:pt x="27205" y="4846"/>
                    <a:pt x="27046" y="4909"/>
                    <a:pt x="26920" y="4972"/>
                  </a:cubicBezTo>
                  <a:lnTo>
                    <a:pt x="26983" y="5162"/>
                  </a:lnTo>
                  <a:cubicBezTo>
                    <a:pt x="27110" y="5099"/>
                    <a:pt x="27268" y="5036"/>
                    <a:pt x="27395" y="4972"/>
                  </a:cubicBezTo>
                  <a:lnTo>
                    <a:pt x="27331" y="4782"/>
                  </a:lnTo>
                  <a:close/>
                  <a:moveTo>
                    <a:pt x="74772" y="4972"/>
                  </a:moveTo>
                  <a:lnTo>
                    <a:pt x="74708" y="5131"/>
                  </a:lnTo>
                  <a:cubicBezTo>
                    <a:pt x="74835" y="5194"/>
                    <a:pt x="74993" y="5257"/>
                    <a:pt x="75120" y="5321"/>
                  </a:cubicBezTo>
                  <a:lnTo>
                    <a:pt x="75215" y="5131"/>
                  </a:lnTo>
                  <a:cubicBezTo>
                    <a:pt x="75057" y="5067"/>
                    <a:pt x="74930" y="5036"/>
                    <a:pt x="74772" y="4972"/>
                  </a:cubicBezTo>
                  <a:close/>
                  <a:moveTo>
                    <a:pt x="26476" y="5162"/>
                  </a:moveTo>
                  <a:cubicBezTo>
                    <a:pt x="26350" y="5226"/>
                    <a:pt x="26191" y="5289"/>
                    <a:pt x="26064" y="5352"/>
                  </a:cubicBezTo>
                  <a:lnTo>
                    <a:pt x="26128" y="5542"/>
                  </a:lnTo>
                  <a:cubicBezTo>
                    <a:pt x="26286" y="5479"/>
                    <a:pt x="26413" y="5416"/>
                    <a:pt x="26571" y="5352"/>
                  </a:cubicBezTo>
                  <a:lnTo>
                    <a:pt x="26476" y="5162"/>
                  </a:lnTo>
                  <a:close/>
                  <a:moveTo>
                    <a:pt x="75627" y="5321"/>
                  </a:moveTo>
                  <a:lnTo>
                    <a:pt x="75532" y="5511"/>
                  </a:lnTo>
                  <a:cubicBezTo>
                    <a:pt x="75690" y="5574"/>
                    <a:pt x="75817" y="5637"/>
                    <a:pt x="75975" y="5701"/>
                  </a:cubicBezTo>
                  <a:lnTo>
                    <a:pt x="76038" y="5542"/>
                  </a:lnTo>
                  <a:cubicBezTo>
                    <a:pt x="75912" y="5447"/>
                    <a:pt x="75753" y="5384"/>
                    <a:pt x="75627" y="5321"/>
                  </a:cubicBezTo>
                  <a:close/>
                  <a:moveTo>
                    <a:pt x="25621" y="5574"/>
                  </a:moveTo>
                  <a:cubicBezTo>
                    <a:pt x="25494" y="5637"/>
                    <a:pt x="25368" y="5701"/>
                    <a:pt x="25209" y="5764"/>
                  </a:cubicBezTo>
                  <a:lnTo>
                    <a:pt x="25304" y="5922"/>
                  </a:lnTo>
                  <a:cubicBezTo>
                    <a:pt x="25431" y="5859"/>
                    <a:pt x="25589" y="5796"/>
                    <a:pt x="25716" y="5732"/>
                  </a:cubicBezTo>
                  <a:lnTo>
                    <a:pt x="25621" y="5574"/>
                  </a:lnTo>
                  <a:close/>
                  <a:moveTo>
                    <a:pt x="76450" y="5732"/>
                  </a:moveTo>
                  <a:lnTo>
                    <a:pt x="76387" y="5891"/>
                  </a:lnTo>
                  <a:cubicBezTo>
                    <a:pt x="76513" y="5954"/>
                    <a:pt x="76672" y="6017"/>
                    <a:pt x="76798" y="6081"/>
                  </a:cubicBezTo>
                  <a:lnTo>
                    <a:pt x="76862" y="5922"/>
                  </a:lnTo>
                  <a:lnTo>
                    <a:pt x="76450" y="5732"/>
                  </a:lnTo>
                  <a:close/>
                  <a:moveTo>
                    <a:pt x="24798" y="5954"/>
                  </a:moveTo>
                  <a:cubicBezTo>
                    <a:pt x="24671" y="6017"/>
                    <a:pt x="24513" y="6081"/>
                    <a:pt x="24386" y="6176"/>
                  </a:cubicBezTo>
                  <a:lnTo>
                    <a:pt x="24449" y="6334"/>
                  </a:lnTo>
                  <a:cubicBezTo>
                    <a:pt x="24608" y="6271"/>
                    <a:pt x="24734" y="6207"/>
                    <a:pt x="24861" y="6112"/>
                  </a:cubicBezTo>
                  <a:lnTo>
                    <a:pt x="24798" y="5954"/>
                  </a:lnTo>
                  <a:close/>
                  <a:moveTo>
                    <a:pt x="77305" y="6144"/>
                  </a:moveTo>
                  <a:lnTo>
                    <a:pt x="77210" y="6302"/>
                  </a:lnTo>
                  <a:cubicBezTo>
                    <a:pt x="77337" y="6366"/>
                    <a:pt x="77495" y="6429"/>
                    <a:pt x="77622" y="6492"/>
                  </a:cubicBezTo>
                  <a:lnTo>
                    <a:pt x="77717" y="6334"/>
                  </a:lnTo>
                  <a:cubicBezTo>
                    <a:pt x="77558" y="6271"/>
                    <a:pt x="77432" y="6207"/>
                    <a:pt x="77305" y="6144"/>
                  </a:cubicBezTo>
                  <a:close/>
                  <a:moveTo>
                    <a:pt x="23974" y="6366"/>
                  </a:moveTo>
                  <a:cubicBezTo>
                    <a:pt x="23816" y="6429"/>
                    <a:pt x="23689" y="6524"/>
                    <a:pt x="23563" y="6587"/>
                  </a:cubicBezTo>
                  <a:lnTo>
                    <a:pt x="23626" y="6746"/>
                  </a:lnTo>
                  <a:cubicBezTo>
                    <a:pt x="23784" y="6682"/>
                    <a:pt x="23911" y="6619"/>
                    <a:pt x="24038" y="6556"/>
                  </a:cubicBezTo>
                  <a:lnTo>
                    <a:pt x="23974" y="6366"/>
                  </a:lnTo>
                  <a:close/>
                  <a:moveTo>
                    <a:pt x="78128" y="6556"/>
                  </a:moveTo>
                  <a:lnTo>
                    <a:pt x="78033" y="6714"/>
                  </a:lnTo>
                  <a:cubicBezTo>
                    <a:pt x="78160" y="6777"/>
                    <a:pt x="78318" y="6872"/>
                    <a:pt x="78445" y="6936"/>
                  </a:cubicBezTo>
                  <a:lnTo>
                    <a:pt x="78540" y="6777"/>
                  </a:lnTo>
                  <a:cubicBezTo>
                    <a:pt x="78382" y="6682"/>
                    <a:pt x="78255" y="6619"/>
                    <a:pt x="78128" y="6556"/>
                  </a:cubicBezTo>
                  <a:close/>
                  <a:moveTo>
                    <a:pt x="23151" y="6809"/>
                  </a:moveTo>
                  <a:cubicBezTo>
                    <a:pt x="22993" y="6872"/>
                    <a:pt x="22866" y="6936"/>
                    <a:pt x="22708" y="7031"/>
                  </a:cubicBezTo>
                  <a:lnTo>
                    <a:pt x="22803" y="7189"/>
                  </a:lnTo>
                  <a:cubicBezTo>
                    <a:pt x="22961" y="7094"/>
                    <a:pt x="23088" y="7031"/>
                    <a:pt x="23214" y="6967"/>
                  </a:cubicBezTo>
                  <a:lnTo>
                    <a:pt x="23151" y="6809"/>
                  </a:lnTo>
                  <a:close/>
                  <a:moveTo>
                    <a:pt x="78952" y="6967"/>
                  </a:moveTo>
                  <a:lnTo>
                    <a:pt x="78857" y="7157"/>
                  </a:lnTo>
                  <a:cubicBezTo>
                    <a:pt x="78984" y="7221"/>
                    <a:pt x="79110" y="7284"/>
                    <a:pt x="79269" y="7347"/>
                  </a:cubicBezTo>
                  <a:lnTo>
                    <a:pt x="79332" y="7189"/>
                  </a:lnTo>
                  <a:cubicBezTo>
                    <a:pt x="79205" y="7126"/>
                    <a:pt x="79079" y="7062"/>
                    <a:pt x="78952" y="6967"/>
                  </a:cubicBezTo>
                  <a:close/>
                  <a:moveTo>
                    <a:pt x="22328" y="7252"/>
                  </a:moveTo>
                  <a:cubicBezTo>
                    <a:pt x="22169" y="7316"/>
                    <a:pt x="22043" y="7379"/>
                    <a:pt x="21916" y="7474"/>
                  </a:cubicBezTo>
                  <a:lnTo>
                    <a:pt x="22011" y="7632"/>
                  </a:lnTo>
                  <a:lnTo>
                    <a:pt x="22391" y="7411"/>
                  </a:lnTo>
                  <a:lnTo>
                    <a:pt x="22328" y="7252"/>
                  </a:lnTo>
                  <a:close/>
                  <a:moveTo>
                    <a:pt x="79744" y="7411"/>
                  </a:moveTo>
                  <a:lnTo>
                    <a:pt x="79649" y="7569"/>
                  </a:lnTo>
                  <a:lnTo>
                    <a:pt x="80060" y="7822"/>
                  </a:lnTo>
                  <a:lnTo>
                    <a:pt x="80155" y="7632"/>
                  </a:lnTo>
                  <a:lnTo>
                    <a:pt x="79744" y="7411"/>
                  </a:lnTo>
                  <a:close/>
                  <a:moveTo>
                    <a:pt x="21504" y="7696"/>
                  </a:moveTo>
                  <a:cubicBezTo>
                    <a:pt x="21377" y="7759"/>
                    <a:pt x="21219" y="7854"/>
                    <a:pt x="21092" y="7917"/>
                  </a:cubicBezTo>
                  <a:lnTo>
                    <a:pt x="21187" y="8076"/>
                  </a:lnTo>
                  <a:cubicBezTo>
                    <a:pt x="21314" y="8012"/>
                    <a:pt x="21472" y="7917"/>
                    <a:pt x="21599" y="7854"/>
                  </a:cubicBezTo>
                  <a:lnTo>
                    <a:pt x="21504" y="7696"/>
                  </a:lnTo>
                  <a:close/>
                  <a:moveTo>
                    <a:pt x="80567" y="7886"/>
                  </a:moveTo>
                  <a:lnTo>
                    <a:pt x="80472" y="8044"/>
                  </a:lnTo>
                  <a:cubicBezTo>
                    <a:pt x="80599" y="8107"/>
                    <a:pt x="80725" y="8202"/>
                    <a:pt x="80852" y="8266"/>
                  </a:cubicBezTo>
                  <a:lnTo>
                    <a:pt x="80947" y="8107"/>
                  </a:lnTo>
                  <a:cubicBezTo>
                    <a:pt x="80820" y="8044"/>
                    <a:pt x="80694" y="7949"/>
                    <a:pt x="80567" y="7886"/>
                  </a:cubicBezTo>
                  <a:close/>
                  <a:moveTo>
                    <a:pt x="20681" y="8139"/>
                  </a:moveTo>
                  <a:cubicBezTo>
                    <a:pt x="20554" y="8234"/>
                    <a:pt x="20427" y="8298"/>
                    <a:pt x="20301" y="8393"/>
                  </a:cubicBezTo>
                  <a:lnTo>
                    <a:pt x="20396" y="8551"/>
                  </a:lnTo>
                  <a:cubicBezTo>
                    <a:pt x="20522" y="8456"/>
                    <a:pt x="20649" y="8393"/>
                    <a:pt x="20807" y="8298"/>
                  </a:cubicBezTo>
                  <a:lnTo>
                    <a:pt x="20681" y="8139"/>
                  </a:lnTo>
                  <a:close/>
                  <a:moveTo>
                    <a:pt x="81359" y="8361"/>
                  </a:moveTo>
                  <a:lnTo>
                    <a:pt x="81264" y="8519"/>
                  </a:lnTo>
                  <a:cubicBezTo>
                    <a:pt x="81390" y="8583"/>
                    <a:pt x="81517" y="8678"/>
                    <a:pt x="81644" y="8741"/>
                  </a:cubicBezTo>
                  <a:lnTo>
                    <a:pt x="81739" y="8583"/>
                  </a:lnTo>
                  <a:cubicBezTo>
                    <a:pt x="81612" y="8519"/>
                    <a:pt x="81485" y="8424"/>
                    <a:pt x="81359" y="8361"/>
                  </a:cubicBezTo>
                  <a:close/>
                  <a:moveTo>
                    <a:pt x="19889" y="8646"/>
                  </a:moveTo>
                  <a:cubicBezTo>
                    <a:pt x="19762" y="8709"/>
                    <a:pt x="19636" y="8804"/>
                    <a:pt x="19509" y="8868"/>
                  </a:cubicBezTo>
                  <a:lnTo>
                    <a:pt x="19604" y="9026"/>
                  </a:lnTo>
                  <a:cubicBezTo>
                    <a:pt x="19731" y="8963"/>
                    <a:pt x="19857" y="8868"/>
                    <a:pt x="19984" y="8804"/>
                  </a:cubicBezTo>
                  <a:lnTo>
                    <a:pt x="19889" y="8646"/>
                  </a:lnTo>
                  <a:close/>
                  <a:moveTo>
                    <a:pt x="82150" y="8804"/>
                  </a:moveTo>
                  <a:lnTo>
                    <a:pt x="82055" y="8994"/>
                  </a:lnTo>
                  <a:cubicBezTo>
                    <a:pt x="82182" y="9058"/>
                    <a:pt x="82309" y="9153"/>
                    <a:pt x="82435" y="9216"/>
                  </a:cubicBezTo>
                  <a:lnTo>
                    <a:pt x="82530" y="9058"/>
                  </a:lnTo>
                  <a:cubicBezTo>
                    <a:pt x="82404" y="8994"/>
                    <a:pt x="82277" y="8899"/>
                    <a:pt x="82150" y="8804"/>
                  </a:cubicBezTo>
                  <a:close/>
                  <a:moveTo>
                    <a:pt x="19097" y="9121"/>
                  </a:moveTo>
                  <a:lnTo>
                    <a:pt x="18717" y="9374"/>
                  </a:lnTo>
                  <a:lnTo>
                    <a:pt x="18812" y="9533"/>
                  </a:lnTo>
                  <a:cubicBezTo>
                    <a:pt x="18939" y="9438"/>
                    <a:pt x="19066" y="9374"/>
                    <a:pt x="19224" y="9279"/>
                  </a:cubicBezTo>
                  <a:lnTo>
                    <a:pt x="19097" y="9121"/>
                  </a:lnTo>
                  <a:close/>
                  <a:moveTo>
                    <a:pt x="82942" y="9311"/>
                  </a:moveTo>
                  <a:lnTo>
                    <a:pt x="82847" y="9469"/>
                  </a:lnTo>
                  <a:cubicBezTo>
                    <a:pt x="82974" y="9564"/>
                    <a:pt x="83100" y="9628"/>
                    <a:pt x="83227" y="9723"/>
                  </a:cubicBezTo>
                  <a:lnTo>
                    <a:pt x="83322" y="9564"/>
                  </a:lnTo>
                  <a:cubicBezTo>
                    <a:pt x="83195" y="9469"/>
                    <a:pt x="83069" y="9406"/>
                    <a:pt x="82942" y="9311"/>
                  </a:cubicBezTo>
                  <a:close/>
                  <a:moveTo>
                    <a:pt x="18337" y="9628"/>
                  </a:moveTo>
                  <a:cubicBezTo>
                    <a:pt x="18179" y="9691"/>
                    <a:pt x="18084" y="9786"/>
                    <a:pt x="17926" y="9881"/>
                  </a:cubicBezTo>
                  <a:lnTo>
                    <a:pt x="18052" y="10039"/>
                  </a:lnTo>
                  <a:cubicBezTo>
                    <a:pt x="18179" y="9944"/>
                    <a:pt x="18306" y="9849"/>
                    <a:pt x="18432" y="9786"/>
                  </a:cubicBezTo>
                  <a:lnTo>
                    <a:pt x="18337" y="9628"/>
                  </a:lnTo>
                  <a:close/>
                  <a:moveTo>
                    <a:pt x="83702" y="9818"/>
                  </a:moveTo>
                  <a:lnTo>
                    <a:pt x="83607" y="9976"/>
                  </a:lnTo>
                  <a:cubicBezTo>
                    <a:pt x="83734" y="10071"/>
                    <a:pt x="83861" y="10134"/>
                    <a:pt x="83987" y="10229"/>
                  </a:cubicBezTo>
                  <a:lnTo>
                    <a:pt x="84082" y="10071"/>
                  </a:lnTo>
                  <a:cubicBezTo>
                    <a:pt x="83956" y="9976"/>
                    <a:pt x="83829" y="9913"/>
                    <a:pt x="83702" y="9818"/>
                  </a:cubicBezTo>
                  <a:close/>
                  <a:moveTo>
                    <a:pt x="17546" y="10134"/>
                  </a:moveTo>
                  <a:cubicBezTo>
                    <a:pt x="17419" y="10229"/>
                    <a:pt x="17292" y="10293"/>
                    <a:pt x="17165" y="10388"/>
                  </a:cubicBezTo>
                  <a:lnTo>
                    <a:pt x="17260" y="10546"/>
                  </a:lnTo>
                  <a:cubicBezTo>
                    <a:pt x="17387" y="10451"/>
                    <a:pt x="17514" y="10388"/>
                    <a:pt x="17672" y="10293"/>
                  </a:cubicBezTo>
                  <a:lnTo>
                    <a:pt x="17546" y="10134"/>
                  </a:lnTo>
                  <a:close/>
                  <a:moveTo>
                    <a:pt x="84494" y="10324"/>
                  </a:moveTo>
                  <a:lnTo>
                    <a:pt x="84367" y="10483"/>
                  </a:lnTo>
                  <a:lnTo>
                    <a:pt x="84747" y="10736"/>
                  </a:lnTo>
                  <a:lnTo>
                    <a:pt x="84874" y="10609"/>
                  </a:lnTo>
                  <a:lnTo>
                    <a:pt x="84494" y="10324"/>
                  </a:lnTo>
                  <a:close/>
                  <a:moveTo>
                    <a:pt x="16785" y="10673"/>
                  </a:moveTo>
                  <a:cubicBezTo>
                    <a:pt x="16659" y="10736"/>
                    <a:pt x="16532" y="10831"/>
                    <a:pt x="16405" y="10926"/>
                  </a:cubicBezTo>
                  <a:lnTo>
                    <a:pt x="16500" y="11084"/>
                  </a:lnTo>
                  <a:cubicBezTo>
                    <a:pt x="16627" y="10989"/>
                    <a:pt x="16754" y="10894"/>
                    <a:pt x="16880" y="10799"/>
                  </a:cubicBezTo>
                  <a:lnTo>
                    <a:pt x="16785" y="10673"/>
                  </a:lnTo>
                  <a:close/>
                  <a:moveTo>
                    <a:pt x="85254" y="10863"/>
                  </a:moveTo>
                  <a:lnTo>
                    <a:pt x="85127" y="11021"/>
                  </a:lnTo>
                  <a:cubicBezTo>
                    <a:pt x="85254" y="11116"/>
                    <a:pt x="85381" y="11179"/>
                    <a:pt x="85507" y="11274"/>
                  </a:cubicBezTo>
                  <a:lnTo>
                    <a:pt x="85634" y="11148"/>
                  </a:lnTo>
                  <a:cubicBezTo>
                    <a:pt x="85507" y="11053"/>
                    <a:pt x="85381" y="10958"/>
                    <a:pt x="85254" y="10863"/>
                  </a:cubicBezTo>
                  <a:close/>
                  <a:moveTo>
                    <a:pt x="16025" y="11179"/>
                  </a:moveTo>
                  <a:cubicBezTo>
                    <a:pt x="15899" y="11274"/>
                    <a:pt x="15772" y="11369"/>
                    <a:pt x="15645" y="11464"/>
                  </a:cubicBezTo>
                  <a:lnTo>
                    <a:pt x="15772" y="11623"/>
                  </a:lnTo>
                  <a:cubicBezTo>
                    <a:pt x="15899" y="11528"/>
                    <a:pt x="16025" y="11433"/>
                    <a:pt x="16120" y="11338"/>
                  </a:cubicBezTo>
                  <a:lnTo>
                    <a:pt x="16025" y="11179"/>
                  </a:lnTo>
                  <a:close/>
                  <a:moveTo>
                    <a:pt x="85982" y="11401"/>
                  </a:moveTo>
                  <a:lnTo>
                    <a:pt x="85887" y="11559"/>
                  </a:lnTo>
                  <a:cubicBezTo>
                    <a:pt x="86014" y="11654"/>
                    <a:pt x="86141" y="11718"/>
                    <a:pt x="86267" y="11813"/>
                  </a:cubicBezTo>
                  <a:lnTo>
                    <a:pt x="86362" y="11686"/>
                  </a:lnTo>
                  <a:cubicBezTo>
                    <a:pt x="86236" y="11591"/>
                    <a:pt x="86109" y="11496"/>
                    <a:pt x="85982" y="11401"/>
                  </a:cubicBezTo>
                  <a:close/>
                  <a:moveTo>
                    <a:pt x="15265" y="11749"/>
                  </a:moveTo>
                  <a:cubicBezTo>
                    <a:pt x="15170" y="11844"/>
                    <a:pt x="15044" y="11939"/>
                    <a:pt x="14917" y="12034"/>
                  </a:cubicBezTo>
                  <a:lnTo>
                    <a:pt x="15012" y="12161"/>
                  </a:lnTo>
                  <a:cubicBezTo>
                    <a:pt x="15139" y="12066"/>
                    <a:pt x="15265" y="11971"/>
                    <a:pt x="15392" y="11908"/>
                  </a:cubicBezTo>
                  <a:lnTo>
                    <a:pt x="15265" y="11749"/>
                  </a:lnTo>
                  <a:close/>
                  <a:moveTo>
                    <a:pt x="86742" y="11971"/>
                  </a:moveTo>
                  <a:lnTo>
                    <a:pt x="86616" y="12098"/>
                  </a:lnTo>
                  <a:cubicBezTo>
                    <a:pt x="86742" y="12193"/>
                    <a:pt x="86869" y="12288"/>
                    <a:pt x="86996" y="12383"/>
                  </a:cubicBezTo>
                  <a:lnTo>
                    <a:pt x="87122" y="12224"/>
                  </a:lnTo>
                  <a:cubicBezTo>
                    <a:pt x="86996" y="12129"/>
                    <a:pt x="86869" y="12034"/>
                    <a:pt x="86742" y="11971"/>
                  </a:cubicBezTo>
                  <a:close/>
                  <a:moveTo>
                    <a:pt x="14537" y="12319"/>
                  </a:moveTo>
                  <a:lnTo>
                    <a:pt x="14157" y="12604"/>
                  </a:lnTo>
                  <a:lnTo>
                    <a:pt x="14284" y="12731"/>
                  </a:lnTo>
                  <a:lnTo>
                    <a:pt x="14664" y="12446"/>
                  </a:lnTo>
                  <a:lnTo>
                    <a:pt x="14537" y="12319"/>
                  </a:lnTo>
                  <a:close/>
                  <a:moveTo>
                    <a:pt x="87471" y="12509"/>
                  </a:moveTo>
                  <a:lnTo>
                    <a:pt x="87376" y="12668"/>
                  </a:lnTo>
                  <a:cubicBezTo>
                    <a:pt x="87471" y="12763"/>
                    <a:pt x="87597" y="12858"/>
                    <a:pt x="87724" y="12953"/>
                  </a:cubicBezTo>
                  <a:lnTo>
                    <a:pt x="87851" y="12794"/>
                  </a:lnTo>
                  <a:cubicBezTo>
                    <a:pt x="87724" y="12699"/>
                    <a:pt x="87597" y="12604"/>
                    <a:pt x="87471" y="12509"/>
                  </a:cubicBezTo>
                  <a:close/>
                  <a:moveTo>
                    <a:pt x="13809" y="12858"/>
                  </a:moveTo>
                  <a:cubicBezTo>
                    <a:pt x="13682" y="12985"/>
                    <a:pt x="13555" y="13048"/>
                    <a:pt x="13429" y="13175"/>
                  </a:cubicBezTo>
                  <a:lnTo>
                    <a:pt x="13555" y="13301"/>
                  </a:lnTo>
                  <a:cubicBezTo>
                    <a:pt x="13682" y="13206"/>
                    <a:pt x="13809" y="13111"/>
                    <a:pt x="13935" y="13016"/>
                  </a:cubicBezTo>
                  <a:lnTo>
                    <a:pt x="13809" y="12858"/>
                  </a:lnTo>
                  <a:close/>
                  <a:moveTo>
                    <a:pt x="88199" y="13080"/>
                  </a:moveTo>
                  <a:lnTo>
                    <a:pt x="88073" y="13238"/>
                  </a:lnTo>
                  <a:cubicBezTo>
                    <a:pt x="88199" y="13333"/>
                    <a:pt x="88326" y="13428"/>
                    <a:pt x="88453" y="13523"/>
                  </a:cubicBezTo>
                  <a:lnTo>
                    <a:pt x="88548" y="13396"/>
                  </a:lnTo>
                  <a:cubicBezTo>
                    <a:pt x="88453" y="13301"/>
                    <a:pt x="88326" y="13175"/>
                    <a:pt x="88199" y="13080"/>
                  </a:cubicBezTo>
                  <a:close/>
                  <a:moveTo>
                    <a:pt x="13080" y="13460"/>
                  </a:moveTo>
                  <a:cubicBezTo>
                    <a:pt x="12953" y="13555"/>
                    <a:pt x="12827" y="13650"/>
                    <a:pt x="12732" y="13745"/>
                  </a:cubicBezTo>
                  <a:lnTo>
                    <a:pt x="12827" y="13903"/>
                  </a:lnTo>
                  <a:cubicBezTo>
                    <a:pt x="12953" y="13808"/>
                    <a:pt x="13080" y="13713"/>
                    <a:pt x="13207" y="13586"/>
                  </a:cubicBezTo>
                  <a:lnTo>
                    <a:pt x="13080" y="13460"/>
                  </a:lnTo>
                  <a:close/>
                  <a:moveTo>
                    <a:pt x="88928" y="13681"/>
                  </a:moveTo>
                  <a:lnTo>
                    <a:pt x="88801" y="13808"/>
                  </a:lnTo>
                  <a:lnTo>
                    <a:pt x="89149" y="14125"/>
                  </a:lnTo>
                  <a:lnTo>
                    <a:pt x="89276" y="13966"/>
                  </a:lnTo>
                  <a:lnTo>
                    <a:pt x="88928" y="13681"/>
                  </a:lnTo>
                  <a:close/>
                  <a:moveTo>
                    <a:pt x="12352" y="14061"/>
                  </a:moveTo>
                  <a:cubicBezTo>
                    <a:pt x="12225" y="14156"/>
                    <a:pt x="12130" y="14251"/>
                    <a:pt x="12003" y="14346"/>
                  </a:cubicBezTo>
                  <a:lnTo>
                    <a:pt x="12130" y="14505"/>
                  </a:lnTo>
                  <a:cubicBezTo>
                    <a:pt x="12257" y="14410"/>
                    <a:pt x="12383" y="14283"/>
                    <a:pt x="12478" y="14188"/>
                  </a:cubicBezTo>
                  <a:lnTo>
                    <a:pt x="12352" y="14061"/>
                  </a:lnTo>
                  <a:close/>
                  <a:moveTo>
                    <a:pt x="89624" y="14283"/>
                  </a:moveTo>
                  <a:lnTo>
                    <a:pt x="89498" y="14410"/>
                  </a:lnTo>
                  <a:cubicBezTo>
                    <a:pt x="89624" y="14505"/>
                    <a:pt x="89751" y="14600"/>
                    <a:pt x="89878" y="14726"/>
                  </a:cubicBezTo>
                  <a:lnTo>
                    <a:pt x="89973" y="14568"/>
                  </a:lnTo>
                  <a:cubicBezTo>
                    <a:pt x="89878" y="14473"/>
                    <a:pt x="89751" y="14378"/>
                    <a:pt x="89624" y="14283"/>
                  </a:cubicBezTo>
                  <a:close/>
                  <a:moveTo>
                    <a:pt x="11655" y="14663"/>
                  </a:moveTo>
                  <a:cubicBezTo>
                    <a:pt x="11528" y="14758"/>
                    <a:pt x="11433" y="14853"/>
                    <a:pt x="11307" y="14980"/>
                  </a:cubicBezTo>
                  <a:lnTo>
                    <a:pt x="11433" y="15106"/>
                  </a:lnTo>
                  <a:cubicBezTo>
                    <a:pt x="11560" y="15011"/>
                    <a:pt x="11655" y="14885"/>
                    <a:pt x="11782" y="14790"/>
                  </a:cubicBezTo>
                  <a:lnTo>
                    <a:pt x="11655" y="14663"/>
                  </a:lnTo>
                  <a:close/>
                  <a:moveTo>
                    <a:pt x="90321" y="14885"/>
                  </a:moveTo>
                  <a:lnTo>
                    <a:pt x="90226" y="15011"/>
                  </a:lnTo>
                  <a:lnTo>
                    <a:pt x="90543" y="15328"/>
                  </a:lnTo>
                  <a:lnTo>
                    <a:pt x="90669" y="15201"/>
                  </a:lnTo>
                  <a:cubicBezTo>
                    <a:pt x="90574" y="15075"/>
                    <a:pt x="90448" y="14980"/>
                    <a:pt x="90321" y="14885"/>
                  </a:cubicBezTo>
                  <a:close/>
                  <a:moveTo>
                    <a:pt x="10958" y="15265"/>
                  </a:moveTo>
                  <a:cubicBezTo>
                    <a:pt x="10863" y="15360"/>
                    <a:pt x="10737" y="15486"/>
                    <a:pt x="10610" y="15581"/>
                  </a:cubicBezTo>
                  <a:lnTo>
                    <a:pt x="10737" y="15708"/>
                  </a:lnTo>
                  <a:cubicBezTo>
                    <a:pt x="10863" y="15613"/>
                    <a:pt x="10990" y="15518"/>
                    <a:pt x="11085" y="15391"/>
                  </a:cubicBezTo>
                  <a:lnTo>
                    <a:pt x="10958" y="15265"/>
                  </a:lnTo>
                  <a:close/>
                  <a:moveTo>
                    <a:pt x="91018" y="15486"/>
                  </a:moveTo>
                  <a:lnTo>
                    <a:pt x="90891" y="15645"/>
                  </a:lnTo>
                  <a:cubicBezTo>
                    <a:pt x="91018" y="15740"/>
                    <a:pt x="91113" y="15835"/>
                    <a:pt x="91239" y="15961"/>
                  </a:cubicBezTo>
                  <a:lnTo>
                    <a:pt x="91366" y="15803"/>
                  </a:lnTo>
                  <a:cubicBezTo>
                    <a:pt x="91271" y="15708"/>
                    <a:pt x="91144" y="15613"/>
                    <a:pt x="91018" y="15486"/>
                  </a:cubicBezTo>
                  <a:close/>
                  <a:moveTo>
                    <a:pt x="10293" y="15898"/>
                  </a:moveTo>
                  <a:cubicBezTo>
                    <a:pt x="10167" y="15993"/>
                    <a:pt x="10040" y="16120"/>
                    <a:pt x="9945" y="16215"/>
                  </a:cubicBezTo>
                  <a:lnTo>
                    <a:pt x="10072" y="16341"/>
                  </a:lnTo>
                  <a:cubicBezTo>
                    <a:pt x="10167" y="16246"/>
                    <a:pt x="10293" y="16151"/>
                    <a:pt x="10420" y="16025"/>
                  </a:cubicBezTo>
                  <a:lnTo>
                    <a:pt x="10293" y="15898"/>
                  </a:lnTo>
                  <a:close/>
                  <a:moveTo>
                    <a:pt x="91714" y="16120"/>
                  </a:moveTo>
                  <a:lnTo>
                    <a:pt x="91588" y="16278"/>
                  </a:lnTo>
                  <a:cubicBezTo>
                    <a:pt x="91683" y="16373"/>
                    <a:pt x="91809" y="16468"/>
                    <a:pt x="91904" y="16595"/>
                  </a:cubicBezTo>
                  <a:lnTo>
                    <a:pt x="92031" y="16468"/>
                  </a:lnTo>
                  <a:cubicBezTo>
                    <a:pt x="91936" y="16341"/>
                    <a:pt x="91809" y="16246"/>
                    <a:pt x="91714" y="16120"/>
                  </a:cubicBezTo>
                  <a:close/>
                  <a:moveTo>
                    <a:pt x="9597" y="16531"/>
                  </a:moveTo>
                  <a:lnTo>
                    <a:pt x="9248" y="16848"/>
                  </a:lnTo>
                  <a:lnTo>
                    <a:pt x="9407" y="16975"/>
                  </a:lnTo>
                  <a:cubicBezTo>
                    <a:pt x="9502" y="16880"/>
                    <a:pt x="9628" y="16785"/>
                    <a:pt x="9723" y="16658"/>
                  </a:cubicBezTo>
                  <a:lnTo>
                    <a:pt x="9597" y="16531"/>
                  </a:lnTo>
                  <a:close/>
                  <a:moveTo>
                    <a:pt x="92380" y="16785"/>
                  </a:moveTo>
                  <a:lnTo>
                    <a:pt x="92253" y="16911"/>
                  </a:lnTo>
                  <a:cubicBezTo>
                    <a:pt x="92348" y="17006"/>
                    <a:pt x="92475" y="17133"/>
                    <a:pt x="92570" y="17228"/>
                  </a:cubicBezTo>
                  <a:lnTo>
                    <a:pt x="92728" y="17101"/>
                  </a:lnTo>
                  <a:cubicBezTo>
                    <a:pt x="92601" y="16975"/>
                    <a:pt x="92506" y="16880"/>
                    <a:pt x="92380" y="16785"/>
                  </a:cubicBezTo>
                  <a:close/>
                  <a:moveTo>
                    <a:pt x="8932" y="17196"/>
                  </a:moveTo>
                  <a:lnTo>
                    <a:pt x="8615" y="17513"/>
                  </a:lnTo>
                  <a:lnTo>
                    <a:pt x="8742" y="17640"/>
                  </a:lnTo>
                  <a:lnTo>
                    <a:pt x="9058" y="17323"/>
                  </a:lnTo>
                  <a:lnTo>
                    <a:pt x="8932" y="17196"/>
                  </a:lnTo>
                  <a:close/>
                  <a:moveTo>
                    <a:pt x="93045" y="17418"/>
                  </a:moveTo>
                  <a:lnTo>
                    <a:pt x="92918" y="17545"/>
                  </a:lnTo>
                  <a:cubicBezTo>
                    <a:pt x="93013" y="17671"/>
                    <a:pt x="93140" y="17767"/>
                    <a:pt x="93235" y="17893"/>
                  </a:cubicBezTo>
                  <a:lnTo>
                    <a:pt x="93361" y="17767"/>
                  </a:lnTo>
                  <a:lnTo>
                    <a:pt x="93045" y="17418"/>
                  </a:lnTo>
                  <a:close/>
                  <a:moveTo>
                    <a:pt x="8266" y="17830"/>
                  </a:moveTo>
                  <a:cubicBezTo>
                    <a:pt x="8171" y="17957"/>
                    <a:pt x="8076" y="18052"/>
                    <a:pt x="7950" y="18178"/>
                  </a:cubicBezTo>
                  <a:lnTo>
                    <a:pt x="8076" y="18305"/>
                  </a:lnTo>
                  <a:lnTo>
                    <a:pt x="8425" y="17957"/>
                  </a:lnTo>
                  <a:lnTo>
                    <a:pt x="8266" y="17830"/>
                  </a:lnTo>
                  <a:close/>
                  <a:moveTo>
                    <a:pt x="93678" y="18083"/>
                  </a:moveTo>
                  <a:lnTo>
                    <a:pt x="93551" y="18210"/>
                  </a:lnTo>
                  <a:lnTo>
                    <a:pt x="93868" y="18558"/>
                  </a:lnTo>
                  <a:lnTo>
                    <a:pt x="94026" y="18400"/>
                  </a:lnTo>
                  <a:lnTo>
                    <a:pt x="93678" y="18083"/>
                  </a:lnTo>
                  <a:close/>
                  <a:moveTo>
                    <a:pt x="7633" y="18495"/>
                  </a:moveTo>
                  <a:cubicBezTo>
                    <a:pt x="7538" y="18622"/>
                    <a:pt x="7411" y="18748"/>
                    <a:pt x="7316" y="18843"/>
                  </a:cubicBezTo>
                  <a:lnTo>
                    <a:pt x="7443" y="18970"/>
                  </a:lnTo>
                  <a:cubicBezTo>
                    <a:pt x="7570" y="18843"/>
                    <a:pt x="7665" y="18748"/>
                    <a:pt x="7760" y="18622"/>
                  </a:cubicBezTo>
                  <a:lnTo>
                    <a:pt x="7633" y="18495"/>
                  </a:lnTo>
                  <a:close/>
                  <a:moveTo>
                    <a:pt x="94343" y="18748"/>
                  </a:moveTo>
                  <a:lnTo>
                    <a:pt x="94185" y="18875"/>
                  </a:lnTo>
                  <a:cubicBezTo>
                    <a:pt x="94311" y="19002"/>
                    <a:pt x="94406" y="19097"/>
                    <a:pt x="94501" y="19223"/>
                  </a:cubicBezTo>
                  <a:lnTo>
                    <a:pt x="94660" y="19097"/>
                  </a:lnTo>
                  <a:cubicBezTo>
                    <a:pt x="94533" y="18970"/>
                    <a:pt x="94438" y="18875"/>
                    <a:pt x="94343" y="18748"/>
                  </a:cubicBezTo>
                  <a:close/>
                  <a:moveTo>
                    <a:pt x="7000" y="19192"/>
                  </a:moveTo>
                  <a:cubicBezTo>
                    <a:pt x="6905" y="19287"/>
                    <a:pt x="6778" y="19413"/>
                    <a:pt x="6683" y="19508"/>
                  </a:cubicBezTo>
                  <a:lnTo>
                    <a:pt x="6810" y="19635"/>
                  </a:lnTo>
                  <a:cubicBezTo>
                    <a:pt x="6936" y="19540"/>
                    <a:pt x="7031" y="19413"/>
                    <a:pt x="7126" y="19318"/>
                  </a:cubicBezTo>
                  <a:lnTo>
                    <a:pt x="7000" y="19192"/>
                  </a:lnTo>
                  <a:close/>
                  <a:moveTo>
                    <a:pt x="94976" y="19445"/>
                  </a:moveTo>
                  <a:lnTo>
                    <a:pt x="94818" y="19572"/>
                  </a:lnTo>
                  <a:cubicBezTo>
                    <a:pt x="94945" y="19667"/>
                    <a:pt x="95040" y="19793"/>
                    <a:pt x="95135" y="19888"/>
                  </a:cubicBezTo>
                  <a:lnTo>
                    <a:pt x="95293" y="19762"/>
                  </a:lnTo>
                  <a:cubicBezTo>
                    <a:pt x="95166" y="19667"/>
                    <a:pt x="95071" y="19540"/>
                    <a:pt x="94976" y="19445"/>
                  </a:cubicBezTo>
                  <a:close/>
                  <a:moveTo>
                    <a:pt x="6366" y="19857"/>
                  </a:moveTo>
                  <a:cubicBezTo>
                    <a:pt x="6271" y="19983"/>
                    <a:pt x="6176" y="20110"/>
                    <a:pt x="6081" y="20205"/>
                  </a:cubicBezTo>
                  <a:lnTo>
                    <a:pt x="6208" y="20332"/>
                  </a:lnTo>
                  <a:cubicBezTo>
                    <a:pt x="6303" y="20237"/>
                    <a:pt x="6398" y="20110"/>
                    <a:pt x="6525" y="19983"/>
                  </a:cubicBezTo>
                  <a:lnTo>
                    <a:pt x="6366" y="19857"/>
                  </a:lnTo>
                  <a:close/>
                  <a:moveTo>
                    <a:pt x="95578" y="20110"/>
                  </a:moveTo>
                  <a:lnTo>
                    <a:pt x="95451" y="20237"/>
                  </a:lnTo>
                  <a:cubicBezTo>
                    <a:pt x="95546" y="20363"/>
                    <a:pt x="95641" y="20490"/>
                    <a:pt x="95768" y="20585"/>
                  </a:cubicBezTo>
                  <a:lnTo>
                    <a:pt x="95895" y="20458"/>
                  </a:lnTo>
                  <a:cubicBezTo>
                    <a:pt x="95800" y="20363"/>
                    <a:pt x="95705" y="20237"/>
                    <a:pt x="95578" y="20110"/>
                  </a:cubicBezTo>
                  <a:close/>
                  <a:moveTo>
                    <a:pt x="5765" y="20553"/>
                  </a:moveTo>
                  <a:cubicBezTo>
                    <a:pt x="5670" y="20680"/>
                    <a:pt x="5543" y="20807"/>
                    <a:pt x="5448" y="20933"/>
                  </a:cubicBezTo>
                  <a:lnTo>
                    <a:pt x="5606" y="21028"/>
                  </a:lnTo>
                  <a:cubicBezTo>
                    <a:pt x="5701" y="20933"/>
                    <a:pt x="5796" y="20807"/>
                    <a:pt x="5891" y="20680"/>
                  </a:cubicBezTo>
                  <a:lnTo>
                    <a:pt x="5765" y="20553"/>
                  </a:lnTo>
                  <a:close/>
                  <a:moveTo>
                    <a:pt x="96211" y="20838"/>
                  </a:moveTo>
                  <a:lnTo>
                    <a:pt x="96053" y="20933"/>
                  </a:lnTo>
                  <a:cubicBezTo>
                    <a:pt x="96148" y="21060"/>
                    <a:pt x="96275" y="21187"/>
                    <a:pt x="96370" y="21313"/>
                  </a:cubicBezTo>
                  <a:lnTo>
                    <a:pt x="96497" y="21187"/>
                  </a:lnTo>
                  <a:cubicBezTo>
                    <a:pt x="96401" y="21060"/>
                    <a:pt x="96306" y="20933"/>
                    <a:pt x="96211" y="20838"/>
                  </a:cubicBezTo>
                  <a:close/>
                  <a:moveTo>
                    <a:pt x="5163" y="21282"/>
                  </a:moveTo>
                  <a:lnTo>
                    <a:pt x="4846" y="21630"/>
                  </a:lnTo>
                  <a:lnTo>
                    <a:pt x="5005" y="21757"/>
                  </a:lnTo>
                  <a:lnTo>
                    <a:pt x="5290" y="21377"/>
                  </a:lnTo>
                  <a:lnTo>
                    <a:pt x="5163" y="21282"/>
                  </a:lnTo>
                  <a:close/>
                  <a:moveTo>
                    <a:pt x="96813" y="21535"/>
                  </a:moveTo>
                  <a:lnTo>
                    <a:pt x="96655" y="21662"/>
                  </a:lnTo>
                  <a:cubicBezTo>
                    <a:pt x="96750" y="21788"/>
                    <a:pt x="96845" y="21883"/>
                    <a:pt x="96940" y="22010"/>
                  </a:cubicBezTo>
                  <a:lnTo>
                    <a:pt x="97098" y="21883"/>
                  </a:lnTo>
                  <a:lnTo>
                    <a:pt x="96813" y="21535"/>
                  </a:lnTo>
                  <a:close/>
                  <a:moveTo>
                    <a:pt x="4561" y="21978"/>
                  </a:moveTo>
                  <a:cubicBezTo>
                    <a:pt x="4466" y="22105"/>
                    <a:pt x="4371" y="22232"/>
                    <a:pt x="4276" y="22358"/>
                  </a:cubicBezTo>
                  <a:lnTo>
                    <a:pt x="4435" y="22454"/>
                  </a:lnTo>
                  <a:cubicBezTo>
                    <a:pt x="4530" y="22327"/>
                    <a:pt x="4625" y="22232"/>
                    <a:pt x="4720" y="22105"/>
                  </a:cubicBezTo>
                  <a:lnTo>
                    <a:pt x="4561" y="21978"/>
                  </a:lnTo>
                  <a:close/>
                  <a:moveTo>
                    <a:pt x="97383" y="22263"/>
                  </a:moveTo>
                  <a:lnTo>
                    <a:pt x="97257" y="22358"/>
                  </a:lnTo>
                  <a:cubicBezTo>
                    <a:pt x="97352" y="22485"/>
                    <a:pt x="97447" y="22612"/>
                    <a:pt x="97542" y="22739"/>
                  </a:cubicBezTo>
                  <a:lnTo>
                    <a:pt x="97668" y="22612"/>
                  </a:lnTo>
                  <a:cubicBezTo>
                    <a:pt x="97573" y="22485"/>
                    <a:pt x="97478" y="22390"/>
                    <a:pt x="97383" y="22263"/>
                  </a:cubicBezTo>
                  <a:close/>
                  <a:moveTo>
                    <a:pt x="3991" y="22707"/>
                  </a:moveTo>
                  <a:cubicBezTo>
                    <a:pt x="3896" y="22834"/>
                    <a:pt x="3801" y="22960"/>
                    <a:pt x="3706" y="23055"/>
                  </a:cubicBezTo>
                  <a:lnTo>
                    <a:pt x="3833" y="23182"/>
                  </a:lnTo>
                  <a:cubicBezTo>
                    <a:pt x="3928" y="23055"/>
                    <a:pt x="4023" y="22960"/>
                    <a:pt x="4118" y="22834"/>
                  </a:cubicBezTo>
                  <a:lnTo>
                    <a:pt x="3991" y="22707"/>
                  </a:lnTo>
                  <a:close/>
                  <a:moveTo>
                    <a:pt x="97953" y="22992"/>
                  </a:moveTo>
                  <a:lnTo>
                    <a:pt x="97827" y="23087"/>
                  </a:lnTo>
                  <a:cubicBezTo>
                    <a:pt x="97922" y="23214"/>
                    <a:pt x="98017" y="23340"/>
                    <a:pt x="98112" y="23467"/>
                  </a:cubicBezTo>
                  <a:lnTo>
                    <a:pt x="98238" y="23340"/>
                  </a:lnTo>
                  <a:lnTo>
                    <a:pt x="97953" y="22992"/>
                  </a:lnTo>
                  <a:close/>
                  <a:moveTo>
                    <a:pt x="3421" y="23435"/>
                  </a:moveTo>
                  <a:cubicBezTo>
                    <a:pt x="3326" y="23562"/>
                    <a:pt x="3231" y="23689"/>
                    <a:pt x="3136" y="23815"/>
                  </a:cubicBezTo>
                  <a:lnTo>
                    <a:pt x="3294" y="23910"/>
                  </a:lnTo>
                  <a:cubicBezTo>
                    <a:pt x="3389" y="23784"/>
                    <a:pt x="3484" y="23689"/>
                    <a:pt x="3579" y="23562"/>
                  </a:cubicBezTo>
                  <a:lnTo>
                    <a:pt x="3421" y="23435"/>
                  </a:lnTo>
                  <a:close/>
                  <a:moveTo>
                    <a:pt x="98523" y="23720"/>
                  </a:moveTo>
                  <a:lnTo>
                    <a:pt x="98397" y="23815"/>
                  </a:lnTo>
                  <a:cubicBezTo>
                    <a:pt x="98460" y="23942"/>
                    <a:pt x="98555" y="24069"/>
                    <a:pt x="98650" y="24195"/>
                  </a:cubicBezTo>
                  <a:lnTo>
                    <a:pt x="98808" y="24100"/>
                  </a:lnTo>
                  <a:cubicBezTo>
                    <a:pt x="98713" y="23974"/>
                    <a:pt x="98618" y="23847"/>
                    <a:pt x="98523" y="23720"/>
                  </a:cubicBezTo>
                  <a:close/>
                  <a:moveTo>
                    <a:pt x="2851" y="24195"/>
                  </a:moveTo>
                  <a:cubicBezTo>
                    <a:pt x="2756" y="24290"/>
                    <a:pt x="2661" y="24417"/>
                    <a:pt x="2598" y="24544"/>
                  </a:cubicBezTo>
                  <a:lnTo>
                    <a:pt x="2724" y="24670"/>
                  </a:lnTo>
                  <a:cubicBezTo>
                    <a:pt x="2819" y="24544"/>
                    <a:pt x="2914" y="24417"/>
                    <a:pt x="3009" y="24290"/>
                  </a:cubicBezTo>
                  <a:lnTo>
                    <a:pt x="2851" y="24195"/>
                  </a:lnTo>
                  <a:close/>
                  <a:moveTo>
                    <a:pt x="99093" y="24449"/>
                  </a:moveTo>
                  <a:lnTo>
                    <a:pt x="98935" y="24575"/>
                  </a:lnTo>
                  <a:cubicBezTo>
                    <a:pt x="99030" y="24702"/>
                    <a:pt x="99125" y="24829"/>
                    <a:pt x="99220" y="24955"/>
                  </a:cubicBezTo>
                  <a:lnTo>
                    <a:pt x="99347" y="24829"/>
                  </a:lnTo>
                  <a:cubicBezTo>
                    <a:pt x="99252" y="24702"/>
                    <a:pt x="99188" y="24575"/>
                    <a:pt x="99093" y="24449"/>
                  </a:cubicBezTo>
                  <a:close/>
                  <a:moveTo>
                    <a:pt x="2313" y="24924"/>
                  </a:moveTo>
                  <a:cubicBezTo>
                    <a:pt x="2218" y="25050"/>
                    <a:pt x="2123" y="25177"/>
                    <a:pt x="2059" y="25304"/>
                  </a:cubicBezTo>
                  <a:lnTo>
                    <a:pt x="2186" y="25430"/>
                  </a:lnTo>
                  <a:cubicBezTo>
                    <a:pt x="2281" y="25304"/>
                    <a:pt x="2376" y="25177"/>
                    <a:pt x="2471" y="25050"/>
                  </a:cubicBezTo>
                  <a:lnTo>
                    <a:pt x="2313" y="24924"/>
                  </a:lnTo>
                  <a:close/>
                  <a:moveTo>
                    <a:pt x="99632" y="25209"/>
                  </a:moveTo>
                  <a:lnTo>
                    <a:pt x="99473" y="25335"/>
                  </a:lnTo>
                  <a:cubicBezTo>
                    <a:pt x="99568" y="25462"/>
                    <a:pt x="99663" y="25589"/>
                    <a:pt x="99758" y="25715"/>
                  </a:cubicBezTo>
                  <a:lnTo>
                    <a:pt x="99885" y="25589"/>
                  </a:lnTo>
                  <a:cubicBezTo>
                    <a:pt x="99790" y="25462"/>
                    <a:pt x="99727" y="25335"/>
                    <a:pt x="99632" y="25209"/>
                  </a:cubicBezTo>
                  <a:close/>
                  <a:moveTo>
                    <a:pt x="1774" y="25684"/>
                  </a:moveTo>
                  <a:cubicBezTo>
                    <a:pt x="1679" y="25810"/>
                    <a:pt x="1584" y="25937"/>
                    <a:pt x="1521" y="26064"/>
                  </a:cubicBezTo>
                  <a:lnTo>
                    <a:pt x="1679" y="26190"/>
                  </a:lnTo>
                  <a:lnTo>
                    <a:pt x="1933" y="25779"/>
                  </a:lnTo>
                  <a:lnTo>
                    <a:pt x="1774" y="25684"/>
                  </a:lnTo>
                  <a:close/>
                  <a:moveTo>
                    <a:pt x="100170" y="25969"/>
                  </a:moveTo>
                  <a:lnTo>
                    <a:pt x="100012" y="26095"/>
                  </a:lnTo>
                  <a:cubicBezTo>
                    <a:pt x="100107" y="26222"/>
                    <a:pt x="100170" y="26349"/>
                    <a:pt x="100265" y="26475"/>
                  </a:cubicBezTo>
                  <a:lnTo>
                    <a:pt x="100423" y="26349"/>
                  </a:lnTo>
                  <a:cubicBezTo>
                    <a:pt x="100328" y="26222"/>
                    <a:pt x="100233" y="26095"/>
                    <a:pt x="100170" y="25969"/>
                  </a:cubicBezTo>
                  <a:close/>
                  <a:moveTo>
                    <a:pt x="1268" y="26444"/>
                  </a:moveTo>
                  <a:cubicBezTo>
                    <a:pt x="1173" y="26570"/>
                    <a:pt x="1078" y="26697"/>
                    <a:pt x="983" y="26855"/>
                  </a:cubicBezTo>
                  <a:lnTo>
                    <a:pt x="1141" y="26950"/>
                  </a:lnTo>
                  <a:cubicBezTo>
                    <a:pt x="1236" y="26824"/>
                    <a:pt x="1331" y="26697"/>
                    <a:pt x="1394" y="26570"/>
                  </a:cubicBezTo>
                  <a:lnTo>
                    <a:pt x="1268" y="26444"/>
                  </a:lnTo>
                  <a:close/>
                  <a:moveTo>
                    <a:pt x="100677" y="26760"/>
                  </a:moveTo>
                  <a:lnTo>
                    <a:pt x="100518" y="26855"/>
                  </a:lnTo>
                  <a:cubicBezTo>
                    <a:pt x="100613" y="26982"/>
                    <a:pt x="100708" y="27109"/>
                    <a:pt x="100772" y="27236"/>
                  </a:cubicBezTo>
                  <a:lnTo>
                    <a:pt x="100930" y="27140"/>
                  </a:lnTo>
                  <a:cubicBezTo>
                    <a:pt x="100835" y="27014"/>
                    <a:pt x="100772" y="26887"/>
                    <a:pt x="100677" y="26760"/>
                  </a:cubicBezTo>
                  <a:close/>
                  <a:moveTo>
                    <a:pt x="729" y="27236"/>
                  </a:moveTo>
                  <a:lnTo>
                    <a:pt x="476" y="27616"/>
                  </a:lnTo>
                  <a:lnTo>
                    <a:pt x="634" y="27711"/>
                  </a:lnTo>
                  <a:cubicBezTo>
                    <a:pt x="729" y="27584"/>
                    <a:pt x="824" y="27457"/>
                    <a:pt x="888" y="27331"/>
                  </a:cubicBezTo>
                  <a:lnTo>
                    <a:pt x="729" y="27236"/>
                  </a:lnTo>
                  <a:close/>
                  <a:moveTo>
                    <a:pt x="101184" y="27521"/>
                  </a:moveTo>
                  <a:lnTo>
                    <a:pt x="101025" y="27616"/>
                  </a:lnTo>
                  <a:lnTo>
                    <a:pt x="101279" y="28027"/>
                  </a:lnTo>
                  <a:lnTo>
                    <a:pt x="101437" y="27932"/>
                  </a:lnTo>
                  <a:lnTo>
                    <a:pt x="101184" y="27521"/>
                  </a:lnTo>
                  <a:close/>
                  <a:moveTo>
                    <a:pt x="254" y="27996"/>
                  </a:moveTo>
                  <a:cubicBezTo>
                    <a:pt x="159" y="28154"/>
                    <a:pt x="96" y="28281"/>
                    <a:pt x="1" y="28407"/>
                  </a:cubicBezTo>
                  <a:lnTo>
                    <a:pt x="159" y="28502"/>
                  </a:lnTo>
                  <a:cubicBezTo>
                    <a:pt x="223" y="28376"/>
                    <a:pt x="318" y="28249"/>
                    <a:pt x="413" y="28091"/>
                  </a:cubicBezTo>
                  <a:lnTo>
                    <a:pt x="254" y="27996"/>
                  </a:lnTo>
                  <a:close/>
                  <a:moveTo>
                    <a:pt x="101690" y="28312"/>
                  </a:moveTo>
                  <a:lnTo>
                    <a:pt x="101532" y="28407"/>
                  </a:lnTo>
                  <a:cubicBezTo>
                    <a:pt x="101595" y="28534"/>
                    <a:pt x="101690" y="28661"/>
                    <a:pt x="101754" y="28819"/>
                  </a:cubicBezTo>
                  <a:lnTo>
                    <a:pt x="101912" y="28724"/>
                  </a:lnTo>
                  <a:cubicBezTo>
                    <a:pt x="101849" y="28566"/>
                    <a:pt x="101754" y="28439"/>
                    <a:pt x="101690" y="28312"/>
                  </a:cubicBezTo>
                  <a:close/>
                  <a:moveTo>
                    <a:pt x="102165" y="29104"/>
                  </a:moveTo>
                  <a:lnTo>
                    <a:pt x="102007" y="29199"/>
                  </a:lnTo>
                  <a:cubicBezTo>
                    <a:pt x="102070" y="29326"/>
                    <a:pt x="102165" y="29452"/>
                    <a:pt x="102229" y="29611"/>
                  </a:cubicBezTo>
                  <a:lnTo>
                    <a:pt x="102387" y="29516"/>
                  </a:lnTo>
                  <a:cubicBezTo>
                    <a:pt x="102324" y="29357"/>
                    <a:pt x="102229" y="29231"/>
                    <a:pt x="102165" y="29104"/>
                  </a:cubicBezTo>
                  <a:close/>
                  <a:moveTo>
                    <a:pt x="102640" y="29927"/>
                  </a:moveTo>
                  <a:lnTo>
                    <a:pt x="102482" y="29991"/>
                  </a:lnTo>
                  <a:cubicBezTo>
                    <a:pt x="102545" y="30149"/>
                    <a:pt x="102640" y="30276"/>
                    <a:pt x="102704" y="30402"/>
                  </a:cubicBezTo>
                  <a:lnTo>
                    <a:pt x="102862" y="30307"/>
                  </a:lnTo>
                  <a:cubicBezTo>
                    <a:pt x="102799" y="30181"/>
                    <a:pt x="102704" y="30054"/>
                    <a:pt x="102640" y="29927"/>
                  </a:cubicBezTo>
                  <a:close/>
                  <a:moveTo>
                    <a:pt x="103084" y="30719"/>
                  </a:moveTo>
                  <a:lnTo>
                    <a:pt x="102925" y="30814"/>
                  </a:lnTo>
                  <a:cubicBezTo>
                    <a:pt x="103020" y="30941"/>
                    <a:pt x="103084" y="31099"/>
                    <a:pt x="103147" y="31226"/>
                  </a:cubicBezTo>
                  <a:lnTo>
                    <a:pt x="103305" y="31131"/>
                  </a:lnTo>
                  <a:cubicBezTo>
                    <a:pt x="103242" y="31004"/>
                    <a:pt x="103179" y="30846"/>
                    <a:pt x="103084" y="30719"/>
                  </a:cubicBezTo>
                  <a:close/>
                  <a:moveTo>
                    <a:pt x="103527" y="31542"/>
                  </a:moveTo>
                  <a:lnTo>
                    <a:pt x="103369" y="31637"/>
                  </a:lnTo>
                  <a:cubicBezTo>
                    <a:pt x="103464" y="31764"/>
                    <a:pt x="103527" y="31891"/>
                    <a:pt x="103590" y="32049"/>
                  </a:cubicBezTo>
                  <a:lnTo>
                    <a:pt x="103749" y="31954"/>
                  </a:lnTo>
                  <a:cubicBezTo>
                    <a:pt x="103685" y="31827"/>
                    <a:pt x="103622" y="31669"/>
                    <a:pt x="103527" y="31542"/>
                  </a:cubicBezTo>
                  <a:close/>
                  <a:moveTo>
                    <a:pt x="103970" y="32366"/>
                  </a:moveTo>
                  <a:lnTo>
                    <a:pt x="103812" y="32461"/>
                  </a:lnTo>
                  <a:cubicBezTo>
                    <a:pt x="103875" y="32588"/>
                    <a:pt x="103939" y="32714"/>
                    <a:pt x="104034" y="32873"/>
                  </a:cubicBezTo>
                  <a:lnTo>
                    <a:pt x="104192" y="32778"/>
                  </a:lnTo>
                  <a:cubicBezTo>
                    <a:pt x="104129" y="32651"/>
                    <a:pt x="104034" y="32493"/>
                    <a:pt x="103970" y="32366"/>
                  </a:cubicBezTo>
                  <a:close/>
                  <a:moveTo>
                    <a:pt x="104382" y="33189"/>
                  </a:moveTo>
                  <a:lnTo>
                    <a:pt x="104224" y="33284"/>
                  </a:lnTo>
                  <a:cubicBezTo>
                    <a:pt x="104287" y="33411"/>
                    <a:pt x="104350" y="33569"/>
                    <a:pt x="104445" y="33696"/>
                  </a:cubicBezTo>
                  <a:lnTo>
                    <a:pt x="104604" y="33601"/>
                  </a:lnTo>
                  <a:cubicBezTo>
                    <a:pt x="104540" y="33474"/>
                    <a:pt x="104445" y="33316"/>
                    <a:pt x="104382" y="33189"/>
                  </a:cubicBezTo>
                  <a:close/>
                  <a:moveTo>
                    <a:pt x="104794" y="34044"/>
                  </a:moveTo>
                  <a:lnTo>
                    <a:pt x="104635" y="34108"/>
                  </a:lnTo>
                  <a:cubicBezTo>
                    <a:pt x="104699" y="34266"/>
                    <a:pt x="104762" y="34393"/>
                    <a:pt x="104825" y="34519"/>
                  </a:cubicBezTo>
                  <a:lnTo>
                    <a:pt x="104984" y="34456"/>
                  </a:lnTo>
                  <a:cubicBezTo>
                    <a:pt x="104920" y="34329"/>
                    <a:pt x="104857" y="34171"/>
                    <a:pt x="104794" y="34044"/>
                  </a:cubicBezTo>
                  <a:close/>
                  <a:moveTo>
                    <a:pt x="105205" y="34868"/>
                  </a:moveTo>
                  <a:lnTo>
                    <a:pt x="105015" y="34963"/>
                  </a:lnTo>
                  <a:cubicBezTo>
                    <a:pt x="105079" y="35089"/>
                    <a:pt x="105142" y="35216"/>
                    <a:pt x="105205" y="35374"/>
                  </a:cubicBezTo>
                  <a:lnTo>
                    <a:pt x="105396" y="35311"/>
                  </a:lnTo>
                  <a:cubicBezTo>
                    <a:pt x="105332" y="35153"/>
                    <a:pt x="105269" y="35026"/>
                    <a:pt x="105205" y="34868"/>
                  </a:cubicBezTo>
                  <a:close/>
                  <a:moveTo>
                    <a:pt x="105586" y="35723"/>
                  </a:moveTo>
                  <a:lnTo>
                    <a:pt x="105396" y="35786"/>
                  </a:lnTo>
                  <a:cubicBezTo>
                    <a:pt x="105459" y="35944"/>
                    <a:pt x="105522" y="36071"/>
                    <a:pt x="105586" y="36229"/>
                  </a:cubicBezTo>
                  <a:lnTo>
                    <a:pt x="105776" y="36166"/>
                  </a:lnTo>
                  <a:cubicBezTo>
                    <a:pt x="105712" y="36008"/>
                    <a:pt x="105649" y="35881"/>
                    <a:pt x="105586" y="35723"/>
                  </a:cubicBezTo>
                  <a:close/>
                  <a:moveTo>
                    <a:pt x="105934" y="36578"/>
                  </a:moveTo>
                  <a:lnTo>
                    <a:pt x="105776" y="36641"/>
                  </a:lnTo>
                  <a:lnTo>
                    <a:pt x="105966" y="37085"/>
                  </a:lnTo>
                  <a:lnTo>
                    <a:pt x="106124" y="37021"/>
                  </a:lnTo>
                  <a:cubicBezTo>
                    <a:pt x="106061" y="36863"/>
                    <a:pt x="105997" y="36736"/>
                    <a:pt x="105934" y="36578"/>
                  </a:cubicBezTo>
                  <a:close/>
                  <a:moveTo>
                    <a:pt x="106314" y="37433"/>
                  </a:moveTo>
                  <a:lnTo>
                    <a:pt x="106124" y="37528"/>
                  </a:lnTo>
                  <a:cubicBezTo>
                    <a:pt x="106187" y="37655"/>
                    <a:pt x="106251" y="37813"/>
                    <a:pt x="106282" y="37940"/>
                  </a:cubicBezTo>
                  <a:lnTo>
                    <a:pt x="106472" y="37876"/>
                  </a:lnTo>
                  <a:cubicBezTo>
                    <a:pt x="106409" y="37750"/>
                    <a:pt x="106346" y="37591"/>
                    <a:pt x="106314" y="37433"/>
                  </a:cubicBezTo>
                  <a:close/>
                  <a:moveTo>
                    <a:pt x="106631" y="38320"/>
                  </a:moveTo>
                  <a:lnTo>
                    <a:pt x="106472" y="38383"/>
                  </a:lnTo>
                  <a:cubicBezTo>
                    <a:pt x="106504" y="38510"/>
                    <a:pt x="106567" y="38668"/>
                    <a:pt x="106631" y="38826"/>
                  </a:cubicBezTo>
                  <a:lnTo>
                    <a:pt x="106789" y="38731"/>
                  </a:lnTo>
                  <a:cubicBezTo>
                    <a:pt x="106757" y="38605"/>
                    <a:pt x="106694" y="38446"/>
                    <a:pt x="106631" y="38320"/>
                  </a:cubicBezTo>
                  <a:close/>
                  <a:moveTo>
                    <a:pt x="106979" y="39175"/>
                  </a:moveTo>
                  <a:lnTo>
                    <a:pt x="106789" y="39238"/>
                  </a:lnTo>
                  <a:cubicBezTo>
                    <a:pt x="106852" y="39396"/>
                    <a:pt x="106884" y="39523"/>
                    <a:pt x="106947" y="39681"/>
                  </a:cubicBezTo>
                  <a:lnTo>
                    <a:pt x="107137" y="39618"/>
                  </a:lnTo>
                  <a:cubicBezTo>
                    <a:pt x="107074" y="39491"/>
                    <a:pt x="107011" y="39333"/>
                    <a:pt x="106979" y="39175"/>
                  </a:cubicBezTo>
                  <a:close/>
                  <a:moveTo>
                    <a:pt x="107264" y="40061"/>
                  </a:moveTo>
                  <a:lnTo>
                    <a:pt x="107106" y="40125"/>
                  </a:lnTo>
                  <a:cubicBezTo>
                    <a:pt x="107169" y="40251"/>
                    <a:pt x="107201" y="40410"/>
                    <a:pt x="107264" y="40568"/>
                  </a:cubicBezTo>
                  <a:lnTo>
                    <a:pt x="107422" y="40505"/>
                  </a:lnTo>
                  <a:cubicBezTo>
                    <a:pt x="107391" y="40346"/>
                    <a:pt x="107327" y="40220"/>
                    <a:pt x="107264" y="40061"/>
                  </a:cubicBezTo>
                  <a:close/>
                  <a:moveTo>
                    <a:pt x="107581" y="40948"/>
                  </a:moveTo>
                  <a:lnTo>
                    <a:pt x="107391" y="41011"/>
                  </a:lnTo>
                  <a:cubicBezTo>
                    <a:pt x="107454" y="41138"/>
                    <a:pt x="107486" y="41296"/>
                    <a:pt x="107549" y="41455"/>
                  </a:cubicBezTo>
                  <a:lnTo>
                    <a:pt x="107739" y="41391"/>
                  </a:lnTo>
                  <a:cubicBezTo>
                    <a:pt x="107676" y="41233"/>
                    <a:pt x="107644" y="41075"/>
                    <a:pt x="107581" y="40948"/>
                  </a:cubicBezTo>
                  <a:close/>
                  <a:moveTo>
                    <a:pt x="107866" y="41835"/>
                  </a:moveTo>
                  <a:lnTo>
                    <a:pt x="107676" y="41898"/>
                  </a:lnTo>
                  <a:cubicBezTo>
                    <a:pt x="107739" y="42025"/>
                    <a:pt x="107771" y="42183"/>
                    <a:pt x="107834" y="42342"/>
                  </a:cubicBezTo>
                  <a:lnTo>
                    <a:pt x="107992" y="42278"/>
                  </a:lnTo>
                  <a:cubicBezTo>
                    <a:pt x="107961" y="42120"/>
                    <a:pt x="107897" y="41993"/>
                    <a:pt x="107866" y="41835"/>
                  </a:cubicBezTo>
                  <a:close/>
                  <a:moveTo>
                    <a:pt x="108151" y="42722"/>
                  </a:moveTo>
                  <a:lnTo>
                    <a:pt x="107961" y="42785"/>
                  </a:lnTo>
                  <a:cubicBezTo>
                    <a:pt x="107992" y="42912"/>
                    <a:pt x="108056" y="43070"/>
                    <a:pt x="108087" y="43228"/>
                  </a:cubicBezTo>
                  <a:lnTo>
                    <a:pt x="108277" y="43165"/>
                  </a:lnTo>
                  <a:cubicBezTo>
                    <a:pt x="108214" y="43007"/>
                    <a:pt x="108182" y="42880"/>
                    <a:pt x="108151" y="42722"/>
                  </a:cubicBezTo>
                  <a:close/>
                  <a:moveTo>
                    <a:pt x="108404" y="43608"/>
                  </a:moveTo>
                  <a:lnTo>
                    <a:pt x="108214" y="43672"/>
                  </a:lnTo>
                  <a:cubicBezTo>
                    <a:pt x="108246" y="43798"/>
                    <a:pt x="108309" y="43957"/>
                    <a:pt x="108341" y="44115"/>
                  </a:cubicBezTo>
                  <a:lnTo>
                    <a:pt x="108499" y="44052"/>
                  </a:lnTo>
                  <a:cubicBezTo>
                    <a:pt x="108467" y="43893"/>
                    <a:pt x="108436" y="43767"/>
                    <a:pt x="108404" y="43608"/>
                  </a:cubicBezTo>
                  <a:close/>
                  <a:moveTo>
                    <a:pt x="108626" y="44527"/>
                  </a:moveTo>
                  <a:lnTo>
                    <a:pt x="108467" y="44558"/>
                  </a:lnTo>
                  <a:cubicBezTo>
                    <a:pt x="108499" y="44717"/>
                    <a:pt x="108531" y="44843"/>
                    <a:pt x="108562" y="45002"/>
                  </a:cubicBezTo>
                  <a:lnTo>
                    <a:pt x="108752" y="44970"/>
                  </a:lnTo>
                  <a:cubicBezTo>
                    <a:pt x="108721" y="44812"/>
                    <a:pt x="108689" y="44653"/>
                    <a:pt x="108626" y="44527"/>
                  </a:cubicBezTo>
                  <a:close/>
                  <a:moveTo>
                    <a:pt x="108879" y="45413"/>
                  </a:moveTo>
                  <a:lnTo>
                    <a:pt x="108689" y="45445"/>
                  </a:lnTo>
                  <a:lnTo>
                    <a:pt x="108784" y="45920"/>
                  </a:lnTo>
                  <a:lnTo>
                    <a:pt x="108974" y="45857"/>
                  </a:lnTo>
                  <a:cubicBezTo>
                    <a:pt x="108942" y="45698"/>
                    <a:pt x="108911" y="45572"/>
                    <a:pt x="108879" y="45413"/>
                  </a:cubicBezTo>
                  <a:close/>
                  <a:moveTo>
                    <a:pt x="109069" y="46332"/>
                  </a:moveTo>
                  <a:lnTo>
                    <a:pt x="108911" y="46364"/>
                  </a:lnTo>
                  <a:cubicBezTo>
                    <a:pt x="108942" y="46522"/>
                    <a:pt x="108974" y="46649"/>
                    <a:pt x="109006" y="46807"/>
                  </a:cubicBezTo>
                  <a:lnTo>
                    <a:pt x="109164" y="46775"/>
                  </a:lnTo>
                  <a:cubicBezTo>
                    <a:pt x="109132" y="46617"/>
                    <a:pt x="109101" y="46459"/>
                    <a:pt x="109069" y="46332"/>
                  </a:cubicBezTo>
                  <a:close/>
                  <a:moveTo>
                    <a:pt x="109291" y="47219"/>
                  </a:moveTo>
                  <a:lnTo>
                    <a:pt x="109101" y="47250"/>
                  </a:lnTo>
                  <a:lnTo>
                    <a:pt x="109196" y="47725"/>
                  </a:lnTo>
                  <a:lnTo>
                    <a:pt x="109386" y="47662"/>
                  </a:lnTo>
                  <a:cubicBezTo>
                    <a:pt x="109354" y="47535"/>
                    <a:pt x="109291" y="47377"/>
                    <a:pt x="109291" y="47219"/>
                  </a:cubicBezTo>
                  <a:close/>
                  <a:moveTo>
                    <a:pt x="109449" y="48137"/>
                  </a:moveTo>
                  <a:lnTo>
                    <a:pt x="109291" y="48169"/>
                  </a:lnTo>
                  <a:cubicBezTo>
                    <a:pt x="109322" y="48327"/>
                    <a:pt x="109354" y="48485"/>
                    <a:pt x="109354" y="48612"/>
                  </a:cubicBezTo>
                  <a:lnTo>
                    <a:pt x="109544" y="48580"/>
                  </a:lnTo>
                  <a:cubicBezTo>
                    <a:pt x="109512" y="48422"/>
                    <a:pt x="109481" y="48295"/>
                    <a:pt x="109449" y="48137"/>
                  </a:cubicBezTo>
                  <a:close/>
                  <a:moveTo>
                    <a:pt x="109639" y="49055"/>
                  </a:moveTo>
                  <a:lnTo>
                    <a:pt x="109449" y="49087"/>
                  </a:lnTo>
                  <a:cubicBezTo>
                    <a:pt x="109481" y="49214"/>
                    <a:pt x="109512" y="49372"/>
                    <a:pt x="109544" y="49530"/>
                  </a:cubicBezTo>
                  <a:lnTo>
                    <a:pt x="109703" y="49499"/>
                  </a:lnTo>
                  <a:cubicBezTo>
                    <a:pt x="109703" y="49340"/>
                    <a:pt x="109671" y="49182"/>
                    <a:pt x="109639" y="49055"/>
                  </a:cubicBezTo>
                  <a:close/>
                  <a:moveTo>
                    <a:pt x="109798" y="49942"/>
                  </a:moveTo>
                  <a:lnTo>
                    <a:pt x="109607" y="50005"/>
                  </a:lnTo>
                  <a:cubicBezTo>
                    <a:pt x="109639" y="50132"/>
                    <a:pt x="109671" y="50290"/>
                    <a:pt x="109671" y="50449"/>
                  </a:cubicBezTo>
                  <a:lnTo>
                    <a:pt x="109861" y="50417"/>
                  </a:lnTo>
                  <a:cubicBezTo>
                    <a:pt x="109829" y="50259"/>
                    <a:pt x="109829" y="50100"/>
                    <a:pt x="109798" y="49942"/>
                  </a:cubicBezTo>
                  <a:close/>
                  <a:moveTo>
                    <a:pt x="109924" y="50860"/>
                  </a:moveTo>
                  <a:lnTo>
                    <a:pt x="109766" y="50892"/>
                  </a:lnTo>
                  <a:cubicBezTo>
                    <a:pt x="109766" y="51051"/>
                    <a:pt x="109798" y="51209"/>
                    <a:pt x="109829" y="51367"/>
                  </a:cubicBezTo>
                  <a:lnTo>
                    <a:pt x="109988" y="51336"/>
                  </a:lnTo>
                  <a:cubicBezTo>
                    <a:pt x="109988" y="51177"/>
                    <a:pt x="109956" y="51019"/>
                    <a:pt x="109924" y="50860"/>
                  </a:cubicBezTo>
                  <a:close/>
                  <a:moveTo>
                    <a:pt x="109893" y="51811"/>
                  </a:moveTo>
                  <a:cubicBezTo>
                    <a:pt x="109893" y="51969"/>
                    <a:pt x="109924" y="52127"/>
                    <a:pt x="109956" y="52286"/>
                  </a:cubicBezTo>
                  <a:lnTo>
                    <a:pt x="110114" y="52254"/>
                  </a:lnTo>
                  <a:cubicBezTo>
                    <a:pt x="110114" y="52096"/>
                    <a:pt x="110083" y="51937"/>
                    <a:pt x="110051" y="51811"/>
                  </a:cubicBezTo>
                  <a:close/>
                  <a:moveTo>
                    <a:pt x="109988" y="52729"/>
                  </a:moveTo>
                  <a:cubicBezTo>
                    <a:pt x="110019" y="52887"/>
                    <a:pt x="110019" y="53046"/>
                    <a:pt x="110051" y="53204"/>
                  </a:cubicBezTo>
                  <a:lnTo>
                    <a:pt x="110241" y="53172"/>
                  </a:lnTo>
                  <a:cubicBezTo>
                    <a:pt x="110209" y="53014"/>
                    <a:pt x="110209" y="52887"/>
                    <a:pt x="110178" y="52729"/>
                  </a:cubicBezTo>
                  <a:close/>
                  <a:moveTo>
                    <a:pt x="110083" y="53647"/>
                  </a:moveTo>
                  <a:cubicBezTo>
                    <a:pt x="110114" y="53806"/>
                    <a:pt x="110114" y="53964"/>
                    <a:pt x="110146" y="54122"/>
                  </a:cubicBezTo>
                  <a:lnTo>
                    <a:pt x="110336" y="54091"/>
                  </a:lnTo>
                  <a:cubicBezTo>
                    <a:pt x="110304" y="53964"/>
                    <a:pt x="110304" y="53806"/>
                    <a:pt x="110273" y="53647"/>
                  </a:cubicBezTo>
                  <a:close/>
                  <a:moveTo>
                    <a:pt x="110178" y="54566"/>
                  </a:moveTo>
                  <a:lnTo>
                    <a:pt x="110209" y="55041"/>
                  </a:lnTo>
                  <a:lnTo>
                    <a:pt x="110399" y="55009"/>
                  </a:lnTo>
                  <a:cubicBezTo>
                    <a:pt x="110399" y="54882"/>
                    <a:pt x="110368" y="54724"/>
                    <a:pt x="110368" y="54566"/>
                  </a:cubicBezTo>
                  <a:close/>
                  <a:moveTo>
                    <a:pt x="110431" y="55484"/>
                  </a:moveTo>
                  <a:lnTo>
                    <a:pt x="110241" y="55516"/>
                  </a:lnTo>
                  <a:cubicBezTo>
                    <a:pt x="110273" y="55642"/>
                    <a:pt x="110273" y="55801"/>
                    <a:pt x="110273" y="55959"/>
                  </a:cubicBezTo>
                  <a:lnTo>
                    <a:pt x="110463" y="55959"/>
                  </a:lnTo>
                  <a:cubicBezTo>
                    <a:pt x="110463" y="55801"/>
                    <a:pt x="110463" y="55642"/>
                    <a:pt x="110431" y="55484"/>
                  </a:cubicBezTo>
                  <a:close/>
                  <a:moveTo>
                    <a:pt x="110494" y="56403"/>
                  </a:moveTo>
                  <a:lnTo>
                    <a:pt x="110304" y="56434"/>
                  </a:lnTo>
                  <a:lnTo>
                    <a:pt x="110336" y="56878"/>
                  </a:lnTo>
                  <a:lnTo>
                    <a:pt x="110526" y="56878"/>
                  </a:lnTo>
                  <a:lnTo>
                    <a:pt x="110494" y="56403"/>
                  </a:lnTo>
                  <a:close/>
                  <a:moveTo>
                    <a:pt x="110368" y="57353"/>
                  </a:moveTo>
                  <a:cubicBezTo>
                    <a:pt x="110368" y="57511"/>
                    <a:pt x="110368" y="57669"/>
                    <a:pt x="110368" y="57828"/>
                  </a:cubicBezTo>
                  <a:lnTo>
                    <a:pt x="110558" y="57796"/>
                  </a:lnTo>
                  <a:cubicBezTo>
                    <a:pt x="110558" y="57638"/>
                    <a:pt x="110558" y="57511"/>
                    <a:pt x="110526" y="57353"/>
                  </a:cubicBezTo>
                  <a:close/>
                  <a:moveTo>
                    <a:pt x="110368" y="58271"/>
                  </a:moveTo>
                  <a:cubicBezTo>
                    <a:pt x="110399" y="58429"/>
                    <a:pt x="110399" y="58588"/>
                    <a:pt x="110399" y="58746"/>
                  </a:cubicBezTo>
                  <a:lnTo>
                    <a:pt x="110589" y="58746"/>
                  </a:lnTo>
                  <a:cubicBezTo>
                    <a:pt x="110589" y="58588"/>
                    <a:pt x="110558" y="58429"/>
                    <a:pt x="110558" y="58271"/>
                  </a:cubicBezTo>
                  <a:close/>
                  <a:moveTo>
                    <a:pt x="110399" y="59189"/>
                  </a:moveTo>
                  <a:lnTo>
                    <a:pt x="110399" y="59664"/>
                  </a:lnTo>
                  <a:lnTo>
                    <a:pt x="110589" y="59664"/>
                  </a:lnTo>
                  <a:cubicBezTo>
                    <a:pt x="110589" y="59506"/>
                    <a:pt x="110589" y="59348"/>
                    <a:pt x="110589" y="59189"/>
                  </a:cubicBezTo>
                  <a:close/>
                  <a:moveTo>
                    <a:pt x="110399" y="60139"/>
                  </a:moveTo>
                  <a:cubicBezTo>
                    <a:pt x="110399" y="60266"/>
                    <a:pt x="110399" y="60424"/>
                    <a:pt x="110399" y="60583"/>
                  </a:cubicBezTo>
                  <a:lnTo>
                    <a:pt x="110589" y="60583"/>
                  </a:lnTo>
                  <a:cubicBezTo>
                    <a:pt x="110589" y="60424"/>
                    <a:pt x="110589" y="60298"/>
                    <a:pt x="110589" y="60139"/>
                  </a:cubicBezTo>
                  <a:close/>
                  <a:moveTo>
                    <a:pt x="110368" y="61058"/>
                  </a:moveTo>
                  <a:lnTo>
                    <a:pt x="110368" y="61501"/>
                  </a:lnTo>
                  <a:lnTo>
                    <a:pt x="110558" y="61533"/>
                  </a:lnTo>
                  <a:cubicBezTo>
                    <a:pt x="110558" y="61375"/>
                    <a:pt x="110558" y="61216"/>
                    <a:pt x="110558" y="61058"/>
                  </a:cubicBezTo>
                  <a:close/>
                  <a:moveTo>
                    <a:pt x="110368" y="61976"/>
                  </a:moveTo>
                  <a:cubicBezTo>
                    <a:pt x="110336" y="62135"/>
                    <a:pt x="110336" y="62293"/>
                    <a:pt x="110336" y="62451"/>
                  </a:cubicBezTo>
                  <a:lnTo>
                    <a:pt x="110526" y="62451"/>
                  </a:lnTo>
                  <a:cubicBezTo>
                    <a:pt x="110526" y="62293"/>
                    <a:pt x="110526" y="62135"/>
                    <a:pt x="110558" y="61976"/>
                  </a:cubicBezTo>
                  <a:close/>
                  <a:moveTo>
                    <a:pt x="110304" y="62895"/>
                  </a:moveTo>
                  <a:cubicBezTo>
                    <a:pt x="110304" y="63053"/>
                    <a:pt x="110304" y="63211"/>
                    <a:pt x="110273" y="63370"/>
                  </a:cubicBezTo>
                  <a:lnTo>
                    <a:pt x="110463" y="63370"/>
                  </a:lnTo>
                  <a:cubicBezTo>
                    <a:pt x="110494" y="63211"/>
                    <a:pt x="110494" y="63053"/>
                    <a:pt x="110494" y="62895"/>
                  </a:cubicBezTo>
                  <a:close/>
                  <a:moveTo>
                    <a:pt x="110241" y="63813"/>
                  </a:moveTo>
                  <a:cubicBezTo>
                    <a:pt x="110241" y="63971"/>
                    <a:pt x="110241" y="64130"/>
                    <a:pt x="110209" y="64288"/>
                  </a:cubicBezTo>
                  <a:lnTo>
                    <a:pt x="110399" y="64288"/>
                  </a:lnTo>
                  <a:cubicBezTo>
                    <a:pt x="110431" y="64130"/>
                    <a:pt x="110431" y="64003"/>
                    <a:pt x="110431" y="63845"/>
                  </a:cubicBezTo>
                  <a:lnTo>
                    <a:pt x="110241" y="63813"/>
                  </a:lnTo>
                  <a:close/>
                  <a:moveTo>
                    <a:pt x="110178" y="64763"/>
                  </a:moveTo>
                  <a:cubicBezTo>
                    <a:pt x="110178" y="64890"/>
                    <a:pt x="110178" y="65048"/>
                    <a:pt x="110146" y="65207"/>
                  </a:cubicBezTo>
                  <a:lnTo>
                    <a:pt x="110336" y="65238"/>
                  </a:lnTo>
                  <a:cubicBezTo>
                    <a:pt x="110336" y="65080"/>
                    <a:pt x="110368" y="64921"/>
                    <a:pt x="110368" y="64763"/>
                  </a:cubicBezTo>
                  <a:close/>
                  <a:moveTo>
                    <a:pt x="110114" y="65682"/>
                  </a:moveTo>
                  <a:cubicBezTo>
                    <a:pt x="110083" y="65808"/>
                    <a:pt x="110083" y="65967"/>
                    <a:pt x="110051" y="66125"/>
                  </a:cubicBezTo>
                  <a:lnTo>
                    <a:pt x="110241" y="66157"/>
                  </a:lnTo>
                  <a:cubicBezTo>
                    <a:pt x="110273" y="65998"/>
                    <a:pt x="110273" y="65840"/>
                    <a:pt x="110273" y="65682"/>
                  </a:cubicBezTo>
                  <a:close/>
                  <a:moveTo>
                    <a:pt x="109988" y="66600"/>
                  </a:moveTo>
                  <a:cubicBezTo>
                    <a:pt x="109988" y="66727"/>
                    <a:pt x="109956" y="66885"/>
                    <a:pt x="109956" y="67043"/>
                  </a:cubicBezTo>
                  <a:lnTo>
                    <a:pt x="110146" y="67075"/>
                  </a:lnTo>
                  <a:cubicBezTo>
                    <a:pt x="110146" y="66917"/>
                    <a:pt x="110178" y="66758"/>
                    <a:pt x="110178" y="66600"/>
                  </a:cubicBezTo>
                  <a:close/>
                  <a:moveTo>
                    <a:pt x="109893" y="67518"/>
                  </a:moveTo>
                  <a:cubicBezTo>
                    <a:pt x="109861" y="67645"/>
                    <a:pt x="109861" y="67803"/>
                    <a:pt x="109829" y="67962"/>
                  </a:cubicBezTo>
                  <a:lnTo>
                    <a:pt x="110019" y="67993"/>
                  </a:lnTo>
                  <a:cubicBezTo>
                    <a:pt x="110051" y="67835"/>
                    <a:pt x="110051" y="67677"/>
                    <a:pt x="110083" y="67518"/>
                  </a:cubicBezTo>
                  <a:close/>
                  <a:moveTo>
                    <a:pt x="109766" y="68437"/>
                  </a:moveTo>
                  <a:cubicBezTo>
                    <a:pt x="109734" y="68563"/>
                    <a:pt x="109734" y="68722"/>
                    <a:pt x="109703" y="68880"/>
                  </a:cubicBezTo>
                  <a:lnTo>
                    <a:pt x="109893" y="68912"/>
                  </a:lnTo>
                  <a:cubicBezTo>
                    <a:pt x="109893" y="68753"/>
                    <a:pt x="109924" y="68595"/>
                    <a:pt x="109956" y="68437"/>
                  </a:cubicBezTo>
                  <a:close/>
                  <a:moveTo>
                    <a:pt x="109607" y="69323"/>
                  </a:moveTo>
                  <a:cubicBezTo>
                    <a:pt x="109607" y="69482"/>
                    <a:pt x="109576" y="69640"/>
                    <a:pt x="109544" y="69798"/>
                  </a:cubicBezTo>
                  <a:lnTo>
                    <a:pt x="109734" y="69830"/>
                  </a:lnTo>
                  <a:cubicBezTo>
                    <a:pt x="109766" y="69672"/>
                    <a:pt x="109766" y="69513"/>
                    <a:pt x="109798" y="69355"/>
                  </a:cubicBezTo>
                  <a:lnTo>
                    <a:pt x="109607" y="69323"/>
                  </a:lnTo>
                  <a:close/>
                  <a:moveTo>
                    <a:pt x="109481" y="70242"/>
                  </a:moveTo>
                  <a:cubicBezTo>
                    <a:pt x="109449" y="70400"/>
                    <a:pt x="109417" y="70559"/>
                    <a:pt x="109386" y="70717"/>
                  </a:cubicBezTo>
                  <a:lnTo>
                    <a:pt x="109576" y="70749"/>
                  </a:lnTo>
                  <a:cubicBezTo>
                    <a:pt x="109607" y="70590"/>
                    <a:pt x="109607" y="70432"/>
                    <a:pt x="109639" y="70274"/>
                  </a:cubicBezTo>
                  <a:lnTo>
                    <a:pt x="109481" y="70242"/>
                  </a:lnTo>
                  <a:close/>
                  <a:moveTo>
                    <a:pt x="109291" y="71160"/>
                  </a:moveTo>
                  <a:cubicBezTo>
                    <a:pt x="109259" y="71319"/>
                    <a:pt x="109227" y="71477"/>
                    <a:pt x="109196" y="71604"/>
                  </a:cubicBezTo>
                  <a:lnTo>
                    <a:pt x="109386" y="71635"/>
                  </a:lnTo>
                  <a:cubicBezTo>
                    <a:pt x="109417" y="71509"/>
                    <a:pt x="109449" y="71350"/>
                    <a:pt x="109481" y="71192"/>
                  </a:cubicBezTo>
                  <a:lnTo>
                    <a:pt x="109291" y="71160"/>
                  </a:lnTo>
                  <a:close/>
                  <a:moveTo>
                    <a:pt x="109101" y="72079"/>
                  </a:moveTo>
                  <a:cubicBezTo>
                    <a:pt x="109069" y="72205"/>
                    <a:pt x="109037" y="72364"/>
                    <a:pt x="109006" y="72522"/>
                  </a:cubicBezTo>
                  <a:lnTo>
                    <a:pt x="109196" y="72554"/>
                  </a:lnTo>
                  <a:cubicBezTo>
                    <a:pt x="109227" y="72395"/>
                    <a:pt x="109259" y="72269"/>
                    <a:pt x="109291" y="72110"/>
                  </a:cubicBezTo>
                  <a:lnTo>
                    <a:pt x="109101" y="72079"/>
                  </a:lnTo>
                  <a:close/>
                  <a:moveTo>
                    <a:pt x="108911" y="72965"/>
                  </a:moveTo>
                  <a:cubicBezTo>
                    <a:pt x="108879" y="73124"/>
                    <a:pt x="108847" y="73282"/>
                    <a:pt x="108816" y="73409"/>
                  </a:cubicBezTo>
                  <a:lnTo>
                    <a:pt x="109006" y="73472"/>
                  </a:lnTo>
                  <a:cubicBezTo>
                    <a:pt x="109037" y="73314"/>
                    <a:pt x="109069" y="73155"/>
                    <a:pt x="109101" y="72997"/>
                  </a:cubicBezTo>
                  <a:lnTo>
                    <a:pt x="108911" y="72965"/>
                  </a:lnTo>
                  <a:close/>
                  <a:moveTo>
                    <a:pt x="108689" y="73884"/>
                  </a:moveTo>
                  <a:cubicBezTo>
                    <a:pt x="108657" y="74010"/>
                    <a:pt x="108626" y="74169"/>
                    <a:pt x="108594" y="74327"/>
                  </a:cubicBezTo>
                  <a:lnTo>
                    <a:pt x="108784" y="74359"/>
                  </a:lnTo>
                  <a:cubicBezTo>
                    <a:pt x="108816" y="74232"/>
                    <a:pt x="108847" y="74074"/>
                    <a:pt x="108879" y="73915"/>
                  </a:cubicBezTo>
                  <a:lnTo>
                    <a:pt x="108689" y="73884"/>
                  </a:lnTo>
                  <a:close/>
                  <a:moveTo>
                    <a:pt x="108467" y="74771"/>
                  </a:moveTo>
                  <a:cubicBezTo>
                    <a:pt x="108436" y="74929"/>
                    <a:pt x="108404" y="75056"/>
                    <a:pt x="108372" y="75214"/>
                  </a:cubicBezTo>
                  <a:lnTo>
                    <a:pt x="108531" y="75277"/>
                  </a:lnTo>
                  <a:cubicBezTo>
                    <a:pt x="108562" y="75119"/>
                    <a:pt x="108626" y="74961"/>
                    <a:pt x="108657" y="74802"/>
                  </a:cubicBezTo>
                  <a:lnTo>
                    <a:pt x="108467" y="74771"/>
                  </a:lnTo>
                  <a:close/>
                  <a:moveTo>
                    <a:pt x="108246" y="75657"/>
                  </a:moveTo>
                  <a:cubicBezTo>
                    <a:pt x="108182" y="75816"/>
                    <a:pt x="108151" y="75974"/>
                    <a:pt x="108119" y="76101"/>
                  </a:cubicBezTo>
                  <a:lnTo>
                    <a:pt x="108277" y="76164"/>
                  </a:lnTo>
                  <a:cubicBezTo>
                    <a:pt x="108341" y="76006"/>
                    <a:pt x="108372" y="75847"/>
                    <a:pt x="108404" y="75721"/>
                  </a:cubicBezTo>
                  <a:lnTo>
                    <a:pt x="108246" y="75657"/>
                  </a:lnTo>
                  <a:close/>
                  <a:moveTo>
                    <a:pt x="107992" y="76544"/>
                  </a:moveTo>
                  <a:cubicBezTo>
                    <a:pt x="107929" y="76702"/>
                    <a:pt x="107897" y="76829"/>
                    <a:pt x="107834" y="76987"/>
                  </a:cubicBezTo>
                  <a:lnTo>
                    <a:pt x="108024" y="77051"/>
                  </a:lnTo>
                  <a:cubicBezTo>
                    <a:pt x="108056" y="76892"/>
                    <a:pt x="108119" y="76766"/>
                    <a:pt x="108151" y="76607"/>
                  </a:cubicBezTo>
                  <a:lnTo>
                    <a:pt x="107992" y="76544"/>
                  </a:lnTo>
                  <a:close/>
                  <a:moveTo>
                    <a:pt x="107707" y="77431"/>
                  </a:moveTo>
                  <a:cubicBezTo>
                    <a:pt x="107676" y="77589"/>
                    <a:pt x="107612" y="77716"/>
                    <a:pt x="107581" y="77874"/>
                  </a:cubicBezTo>
                  <a:lnTo>
                    <a:pt x="107739" y="77937"/>
                  </a:lnTo>
                  <a:cubicBezTo>
                    <a:pt x="107802" y="77779"/>
                    <a:pt x="107834" y="77621"/>
                    <a:pt x="107897" y="77494"/>
                  </a:cubicBezTo>
                  <a:lnTo>
                    <a:pt x="107707" y="77431"/>
                  </a:lnTo>
                  <a:close/>
                  <a:moveTo>
                    <a:pt x="107422" y="78317"/>
                  </a:moveTo>
                  <a:cubicBezTo>
                    <a:pt x="107391" y="78444"/>
                    <a:pt x="107327" y="78602"/>
                    <a:pt x="107296" y="78761"/>
                  </a:cubicBezTo>
                  <a:lnTo>
                    <a:pt x="107454" y="78792"/>
                  </a:lnTo>
                  <a:cubicBezTo>
                    <a:pt x="107517" y="78666"/>
                    <a:pt x="107549" y="78507"/>
                    <a:pt x="107612" y="78381"/>
                  </a:cubicBezTo>
                  <a:lnTo>
                    <a:pt x="107422" y="78317"/>
                  </a:lnTo>
                  <a:close/>
                  <a:moveTo>
                    <a:pt x="107137" y="79172"/>
                  </a:moveTo>
                  <a:cubicBezTo>
                    <a:pt x="107074" y="79331"/>
                    <a:pt x="107042" y="79458"/>
                    <a:pt x="106979" y="79616"/>
                  </a:cubicBezTo>
                  <a:lnTo>
                    <a:pt x="107169" y="79679"/>
                  </a:lnTo>
                  <a:cubicBezTo>
                    <a:pt x="107201" y="79553"/>
                    <a:pt x="107264" y="79394"/>
                    <a:pt x="107327" y="79236"/>
                  </a:cubicBezTo>
                  <a:lnTo>
                    <a:pt x="107137" y="79172"/>
                  </a:lnTo>
                  <a:close/>
                  <a:moveTo>
                    <a:pt x="106821" y="80059"/>
                  </a:moveTo>
                  <a:cubicBezTo>
                    <a:pt x="106789" y="80186"/>
                    <a:pt x="106726" y="80344"/>
                    <a:pt x="106662" y="80503"/>
                  </a:cubicBezTo>
                  <a:lnTo>
                    <a:pt x="106852" y="80566"/>
                  </a:lnTo>
                  <a:cubicBezTo>
                    <a:pt x="106884" y="80408"/>
                    <a:pt x="106947" y="80249"/>
                    <a:pt x="107011" y="80123"/>
                  </a:cubicBezTo>
                  <a:lnTo>
                    <a:pt x="106821" y="80059"/>
                  </a:lnTo>
                  <a:close/>
                  <a:moveTo>
                    <a:pt x="106504" y="80914"/>
                  </a:moveTo>
                  <a:cubicBezTo>
                    <a:pt x="106441" y="81073"/>
                    <a:pt x="106409" y="81199"/>
                    <a:pt x="106346" y="81358"/>
                  </a:cubicBezTo>
                  <a:lnTo>
                    <a:pt x="106504" y="81421"/>
                  </a:lnTo>
                  <a:cubicBezTo>
                    <a:pt x="106567" y="81263"/>
                    <a:pt x="106631" y="81136"/>
                    <a:pt x="106694" y="80978"/>
                  </a:cubicBezTo>
                  <a:lnTo>
                    <a:pt x="106504" y="80914"/>
                  </a:lnTo>
                  <a:close/>
                  <a:moveTo>
                    <a:pt x="106187" y="81769"/>
                  </a:moveTo>
                  <a:cubicBezTo>
                    <a:pt x="106124" y="81928"/>
                    <a:pt x="106061" y="82054"/>
                    <a:pt x="105997" y="82213"/>
                  </a:cubicBezTo>
                  <a:lnTo>
                    <a:pt x="106156" y="82276"/>
                  </a:lnTo>
                  <a:cubicBezTo>
                    <a:pt x="106219" y="82118"/>
                    <a:pt x="106282" y="81991"/>
                    <a:pt x="106346" y="81833"/>
                  </a:cubicBezTo>
                  <a:lnTo>
                    <a:pt x="106187" y="81769"/>
                  </a:lnTo>
                  <a:close/>
                  <a:moveTo>
                    <a:pt x="105807" y="82624"/>
                  </a:moveTo>
                  <a:cubicBezTo>
                    <a:pt x="105776" y="82783"/>
                    <a:pt x="105712" y="82909"/>
                    <a:pt x="105649" y="83068"/>
                  </a:cubicBezTo>
                  <a:lnTo>
                    <a:pt x="105807" y="83131"/>
                  </a:lnTo>
                  <a:cubicBezTo>
                    <a:pt x="105871" y="82973"/>
                    <a:pt x="105934" y="82846"/>
                    <a:pt x="105997" y="82719"/>
                  </a:cubicBezTo>
                  <a:lnTo>
                    <a:pt x="105807" y="82624"/>
                  </a:lnTo>
                  <a:close/>
                  <a:moveTo>
                    <a:pt x="105459" y="83479"/>
                  </a:moveTo>
                  <a:cubicBezTo>
                    <a:pt x="105396" y="83606"/>
                    <a:pt x="105332" y="83764"/>
                    <a:pt x="105269" y="83891"/>
                  </a:cubicBezTo>
                  <a:lnTo>
                    <a:pt x="105459" y="83986"/>
                  </a:lnTo>
                  <a:cubicBezTo>
                    <a:pt x="105491" y="83828"/>
                    <a:pt x="105554" y="83701"/>
                    <a:pt x="105617" y="83543"/>
                  </a:cubicBezTo>
                  <a:lnTo>
                    <a:pt x="105459" y="83479"/>
                  </a:lnTo>
                  <a:close/>
                  <a:moveTo>
                    <a:pt x="105079" y="84335"/>
                  </a:moveTo>
                  <a:cubicBezTo>
                    <a:pt x="105015" y="84461"/>
                    <a:pt x="104952" y="84588"/>
                    <a:pt x="104889" y="84746"/>
                  </a:cubicBezTo>
                  <a:lnTo>
                    <a:pt x="105047" y="84810"/>
                  </a:lnTo>
                  <a:cubicBezTo>
                    <a:pt x="105110" y="84683"/>
                    <a:pt x="105174" y="84556"/>
                    <a:pt x="105269" y="84398"/>
                  </a:cubicBezTo>
                  <a:lnTo>
                    <a:pt x="105079" y="84335"/>
                  </a:lnTo>
                  <a:close/>
                  <a:moveTo>
                    <a:pt x="104699" y="85158"/>
                  </a:moveTo>
                  <a:cubicBezTo>
                    <a:pt x="104635" y="85316"/>
                    <a:pt x="104572" y="85443"/>
                    <a:pt x="104509" y="85570"/>
                  </a:cubicBezTo>
                  <a:lnTo>
                    <a:pt x="104667" y="85665"/>
                  </a:lnTo>
                  <a:cubicBezTo>
                    <a:pt x="104730" y="85506"/>
                    <a:pt x="104794" y="85380"/>
                    <a:pt x="104857" y="85253"/>
                  </a:cubicBezTo>
                  <a:lnTo>
                    <a:pt x="104699" y="85158"/>
                  </a:lnTo>
                  <a:close/>
                  <a:moveTo>
                    <a:pt x="104287" y="85981"/>
                  </a:moveTo>
                  <a:cubicBezTo>
                    <a:pt x="104224" y="86140"/>
                    <a:pt x="104160" y="86266"/>
                    <a:pt x="104097" y="86393"/>
                  </a:cubicBezTo>
                  <a:lnTo>
                    <a:pt x="104255" y="86488"/>
                  </a:lnTo>
                  <a:cubicBezTo>
                    <a:pt x="104319" y="86361"/>
                    <a:pt x="104382" y="86203"/>
                    <a:pt x="104445" y="86076"/>
                  </a:cubicBezTo>
                  <a:lnTo>
                    <a:pt x="104287" y="85981"/>
                  </a:lnTo>
                  <a:close/>
                  <a:moveTo>
                    <a:pt x="103875" y="86805"/>
                  </a:moveTo>
                  <a:cubicBezTo>
                    <a:pt x="103812" y="86963"/>
                    <a:pt x="103749" y="87090"/>
                    <a:pt x="103654" y="87216"/>
                  </a:cubicBezTo>
                  <a:lnTo>
                    <a:pt x="103844" y="87311"/>
                  </a:lnTo>
                  <a:cubicBezTo>
                    <a:pt x="103907" y="87185"/>
                    <a:pt x="103970" y="87026"/>
                    <a:pt x="104034" y="86900"/>
                  </a:cubicBezTo>
                  <a:lnTo>
                    <a:pt x="103875" y="86805"/>
                  </a:lnTo>
                  <a:close/>
                  <a:moveTo>
                    <a:pt x="103464" y="87628"/>
                  </a:moveTo>
                  <a:cubicBezTo>
                    <a:pt x="103369" y="87755"/>
                    <a:pt x="103305" y="87913"/>
                    <a:pt x="103242" y="88040"/>
                  </a:cubicBezTo>
                  <a:lnTo>
                    <a:pt x="103400" y="88135"/>
                  </a:lnTo>
                  <a:cubicBezTo>
                    <a:pt x="103464" y="88008"/>
                    <a:pt x="103527" y="87850"/>
                    <a:pt x="103622" y="87723"/>
                  </a:cubicBezTo>
                  <a:lnTo>
                    <a:pt x="103464" y="87628"/>
                  </a:lnTo>
                  <a:close/>
                  <a:moveTo>
                    <a:pt x="103020" y="88451"/>
                  </a:moveTo>
                  <a:lnTo>
                    <a:pt x="102799" y="88863"/>
                  </a:lnTo>
                  <a:lnTo>
                    <a:pt x="102957" y="88927"/>
                  </a:lnTo>
                  <a:lnTo>
                    <a:pt x="103179" y="88546"/>
                  </a:lnTo>
                  <a:lnTo>
                    <a:pt x="103020" y="88451"/>
                  </a:lnTo>
                  <a:close/>
                  <a:moveTo>
                    <a:pt x="102545" y="89243"/>
                  </a:moveTo>
                  <a:cubicBezTo>
                    <a:pt x="102482" y="89370"/>
                    <a:pt x="102419" y="89528"/>
                    <a:pt x="102324" y="89655"/>
                  </a:cubicBezTo>
                  <a:lnTo>
                    <a:pt x="102482" y="89750"/>
                  </a:lnTo>
                  <a:cubicBezTo>
                    <a:pt x="102577" y="89623"/>
                    <a:pt x="102640" y="89465"/>
                    <a:pt x="102735" y="89338"/>
                  </a:cubicBezTo>
                  <a:lnTo>
                    <a:pt x="102545" y="89243"/>
                  </a:lnTo>
                  <a:close/>
                  <a:moveTo>
                    <a:pt x="102102" y="90067"/>
                  </a:moveTo>
                  <a:cubicBezTo>
                    <a:pt x="102007" y="90193"/>
                    <a:pt x="101944" y="90320"/>
                    <a:pt x="101849" y="90447"/>
                  </a:cubicBezTo>
                  <a:lnTo>
                    <a:pt x="102007" y="90542"/>
                  </a:lnTo>
                  <a:cubicBezTo>
                    <a:pt x="102102" y="90415"/>
                    <a:pt x="102165" y="90288"/>
                    <a:pt x="102260" y="90162"/>
                  </a:cubicBezTo>
                  <a:lnTo>
                    <a:pt x="102102" y="90067"/>
                  </a:lnTo>
                  <a:close/>
                  <a:moveTo>
                    <a:pt x="101627" y="90827"/>
                  </a:moveTo>
                  <a:cubicBezTo>
                    <a:pt x="101532" y="90985"/>
                    <a:pt x="101469" y="91112"/>
                    <a:pt x="101374" y="91238"/>
                  </a:cubicBezTo>
                  <a:lnTo>
                    <a:pt x="101532" y="91333"/>
                  </a:lnTo>
                  <a:cubicBezTo>
                    <a:pt x="101595" y="91207"/>
                    <a:pt x="101690" y="91080"/>
                    <a:pt x="101785" y="90953"/>
                  </a:cubicBezTo>
                  <a:lnTo>
                    <a:pt x="101627" y="90827"/>
                  </a:lnTo>
                  <a:close/>
                  <a:moveTo>
                    <a:pt x="101120" y="91618"/>
                  </a:moveTo>
                  <a:cubicBezTo>
                    <a:pt x="101057" y="91745"/>
                    <a:pt x="100962" y="91872"/>
                    <a:pt x="100867" y="92030"/>
                  </a:cubicBezTo>
                  <a:lnTo>
                    <a:pt x="101025" y="92125"/>
                  </a:lnTo>
                  <a:cubicBezTo>
                    <a:pt x="101120" y="91998"/>
                    <a:pt x="101184" y="91840"/>
                    <a:pt x="101279" y="91713"/>
                  </a:cubicBezTo>
                  <a:lnTo>
                    <a:pt x="101120" y="91618"/>
                  </a:lnTo>
                  <a:close/>
                  <a:moveTo>
                    <a:pt x="100613" y="92410"/>
                  </a:moveTo>
                  <a:cubicBezTo>
                    <a:pt x="100550" y="92537"/>
                    <a:pt x="100455" y="92663"/>
                    <a:pt x="100360" y="92790"/>
                  </a:cubicBezTo>
                  <a:lnTo>
                    <a:pt x="100518" y="92885"/>
                  </a:lnTo>
                  <a:cubicBezTo>
                    <a:pt x="100613" y="92758"/>
                    <a:pt x="100677" y="92632"/>
                    <a:pt x="100772" y="92505"/>
                  </a:cubicBezTo>
                  <a:lnTo>
                    <a:pt x="100613" y="92410"/>
                  </a:lnTo>
                  <a:close/>
                  <a:moveTo>
                    <a:pt x="100107" y="93170"/>
                  </a:moveTo>
                  <a:lnTo>
                    <a:pt x="99853" y="93550"/>
                  </a:lnTo>
                  <a:lnTo>
                    <a:pt x="100012" y="93645"/>
                  </a:lnTo>
                  <a:cubicBezTo>
                    <a:pt x="100075" y="93518"/>
                    <a:pt x="100170" y="93392"/>
                    <a:pt x="100265" y="93265"/>
                  </a:cubicBezTo>
                  <a:lnTo>
                    <a:pt x="100107" y="93170"/>
                  </a:lnTo>
                  <a:close/>
                  <a:moveTo>
                    <a:pt x="99600" y="93930"/>
                  </a:moveTo>
                  <a:cubicBezTo>
                    <a:pt x="99505" y="94057"/>
                    <a:pt x="99410" y="94184"/>
                    <a:pt x="99315" y="94310"/>
                  </a:cubicBezTo>
                  <a:lnTo>
                    <a:pt x="99473" y="94405"/>
                  </a:lnTo>
                  <a:cubicBezTo>
                    <a:pt x="99568" y="94279"/>
                    <a:pt x="99632" y="94152"/>
                    <a:pt x="99727" y="94025"/>
                  </a:cubicBezTo>
                  <a:lnTo>
                    <a:pt x="99600" y="93930"/>
                  </a:lnTo>
                  <a:close/>
                  <a:moveTo>
                    <a:pt x="99030" y="94690"/>
                  </a:moveTo>
                  <a:cubicBezTo>
                    <a:pt x="98967" y="94817"/>
                    <a:pt x="98872" y="94944"/>
                    <a:pt x="98777" y="95039"/>
                  </a:cubicBezTo>
                  <a:lnTo>
                    <a:pt x="98935" y="95165"/>
                  </a:lnTo>
                  <a:cubicBezTo>
                    <a:pt x="98998" y="95039"/>
                    <a:pt x="99093" y="94912"/>
                    <a:pt x="99188" y="94785"/>
                  </a:cubicBezTo>
                  <a:lnTo>
                    <a:pt x="99030" y="94690"/>
                  </a:lnTo>
                  <a:close/>
                  <a:moveTo>
                    <a:pt x="98492" y="95419"/>
                  </a:moveTo>
                  <a:cubicBezTo>
                    <a:pt x="98397" y="95545"/>
                    <a:pt x="98302" y="95672"/>
                    <a:pt x="98207" y="95799"/>
                  </a:cubicBezTo>
                  <a:lnTo>
                    <a:pt x="98365" y="95894"/>
                  </a:lnTo>
                  <a:cubicBezTo>
                    <a:pt x="98460" y="95767"/>
                    <a:pt x="98555" y="95640"/>
                    <a:pt x="98650" y="95545"/>
                  </a:cubicBezTo>
                  <a:lnTo>
                    <a:pt x="98492" y="95419"/>
                  </a:lnTo>
                  <a:close/>
                  <a:moveTo>
                    <a:pt x="97922" y="96147"/>
                  </a:moveTo>
                  <a:cubicBezTo>
                    <a:pt x="97827" y="96274"/>
                    <a:pt x="97732" y="96400"/>
                    <a:pt x="97637" y="96527"/>
                  </a:cubicBezTo>
                  <a:lnTo>
                    <a:pt x="97795" y="96622"/>
                  </a:lnTo>
                  <a:cubicBezTo>
                    <a:pt x="97890" y="96527"/>
                    <a:pt x="97985" y="96400"/>
                    <a:pt x="98080" y="96274"/>
                  </a:cubicBezTo>
                  <a:lnTo>
                    <a:pt x="97922" y="96147"/>
                  </a:lnTo>
                  <a:close/>
                  <a:moveTo>
                    <a:pt x="97352" y="96875"/>
                  </a:moveTo>
                  <a:cubicBezTo>
                    <a:pt x="97257" y="97002"/>
                    <a:pt x="97162" y="97129"/>
                    <a:pt x="97067" y="97224"/>
                  </a:cubicBezTo>
                  <a:lnTo>
                    <a:pt x="97225" y="97350"/>
                  </a:lnTo>
                  <a:cubicBezTo>
                    <a:pt x="97320" y="97224"/>
                    <a:pt x="97415" y="97129"/>
                    <a:pt x="97510" y="97002"/>
                  </a:cubicBezTo>
                  <a:lnTo>
                    <a:pt x="97352" y="96875"/>
                  </a:lnTo>
                  <a:close/>
                  <a:moveTo>
                    <a:pt x="96782" y="97604"/>
                  </a:moveTo>
                  <a:lnTo>
                    <a:pt x="96497" y="97952"/>
                  </a:lnTo>
                  <a:lnTo>
                    <a:pt x="96623" y="98079"/>
                  </a:lnTo>
                  <a:lnTo>
                    <a:pt x="96908" y="97730"/>
                  </a:lnTo>
                  <a:lnTo>
                    <a:pt x="96782" y="97604"/>
                  </a:lnTo>
                  <a:close/>
                  <a:moveTo>
                    <a:pt x="96180" y="98300"/>
                  </a:moveTo>
                  <a:cubicBezTo>
                    <a:pt x="96085" y="98427"/>
                    <a:pt x="95990" y="98554"/>
                    <a:pt x="95895" y="98649"/>
                  </a:cubicBezTo>
                  <a:lnTo>
                    <a:pt x="96021" y="98776"/>
                  </a:lnTo>
                  <a:cubicBezTo>
                    <a:pt x="96116" y="98681"/>
                    <a:pt x="96211" y="98554"/>
                    <a:pt x="96338" y="98427"/>
                  </a:cubicBezTo>
                  <a:lnTo>
                    <a:pt x="96180" y="98300"/>
                  </a:lnTo>
                  <a:close/>
                  <a:moveTo>
                    <a:pt x="95578" y="98997"/>
                  </a:moveTo>
                  <a:lnTo>
                    <a:pt x="95261" y="99346"/>
                  </a:lnTo>
                  <a:lnTo>
                    <a:pt x="95420" y="99472"/>
                  </a:lnTo>
                  <a:lnTo>
                    <a:pt x="95705" y="99124"/>
                  </a:lnTo>
                  <a:lnTo>
                    <a:pt x="95578" y="98997"/>
                  </a:lnTo>
                  <a:close/>
                  <a:moveTo>
                    <a:pt x="94976" y="99694"/>
                  </a:moveTo>
                  <a:cubicBezTo>
                    <a:pt x="94850" y="99821"/>
                    <a:pt x="94755" y="99916"/>
                    <a:pt x="94660" y="100042"/>
                  </a:cubicBezTo>
                  <a:lnTo>
                    <a:pt x="94786" y="100169"/>
                  </a:lnTo>
                  <a:cubicBezTo>
                    <a:pt x="94881" y="100042"/>
                    <a:pt x="95008" y="99947"/>
                    <a:pt x="95103" y="99821"/>
                  </a:cubicBezTo>
                  <a:lnTo>
                    <a:pt x="94976" y="99694"/>
                  </a:lnTo>
                  <a:close/>
                  <a:moveTo>
                    <a:pt x="94343" y="100391"/>
                  </a:moveTo>
                  <a:cubicBezTo>
                    <a:pt x="94216" y="100486"/>
                    <a:pt x="94121" y="100612"/>
                    <a:pt x="94026" y="100707"/>
                  </a:cubicBezTo>
                  <a:lnTo>
                    <a:pt x="94153" y="100834"/>
                  </a:lnTo>
                  <a:cubicBezTo>
                    <a:pt x="94248" y="100739"/>
                    <a:pt x="94375" y="100612"/>
                    <a:pt x="94470" y="100517"/>
                  </a:cubicBezTo>
                  <a:lnTo>
                    <a:pt x="94343" y="100391"/>
                  </a:lnTo>
                  <a:close/>
                  <a:moveTo>
                    <a:pt x="93710" y="101056"/>
                  </a:moveTo>
                  <a:cubicBezTo>
                    <a:pt x="93583" y="101151"/>
                    <a:pt x="93488" y="101277"/>
                    <a:pt x="93361" y="101372"/>
                  </a:cubicBezTo>
                  <a:lnTo>
                    <a:pt x="93520" y="101499"/>
                  </a:lnTo>
                  <a:cubicBezTo>
                    <a:pt x="93615" y="101404"/>
                    <a:pt x="93710" y="101277"/>
                    <a:pt x="93836" y="101182"/>
                  </a:cubicBezTo>
                  <a:lnTo>
                    <a:pt x="93710" y="101056"/>
                  </a:lnTo>
                  <a:close/>
                  <a:moveTo>
                    <a:pt x="93045" y="101721"/>
                  </a:moveTo>
                  <a:cubicBezTo>
                    <a:pt x="92950" y="101816"/>
                    <a:pt x="92823" y="101942"/>
                    <a:pt x="92728" y="102037"/>
                  </a:cubicBezTo>
                  <a:lnTo>
                    <a:pt x="92855" y="102164"/>
                  </a:lnTo>
                  <a:cubicBezTo>
                    <a:pt x="92950" y="102069"/>
                    <a:pt x="93076" y="101942"/>
                    <a:pt x="93171" y="101847"/>
                  </a:cubicBezTo>
                  <a:lnTo>
                    <a:pt x="93045" y="101721"/>
                  </a:lnTo>
                  <a:close/>
                  <a:moveTo>
                    <a:pt x="92380" y="102354"/>
                  </a:moveTo>
                  <a:lnTo>
                    <a:pt x="92063" y="102671"/>
                  </a:lnTo>
                  <a:lnTo>
                    <a:pt x="92190" y="102829"/>
                  </a:lnTo>
                  <a:cubicBezTo>
                    <a:pt x="92285" y="102702"/>
                    <a:pt x="92411" y="102607"/>
                    <a:pt x="92506" y="102481"/>
                  </a:cubicBezTo>
                  <a:lnTo>
                    <a:pt x="92380" y="102354"/>
                  </a:lnTo>
                  <a:close/>
                  <a:moveTo>
                    <a:pt x="91714" y="102987"/>
                  </a:moveTo>
                  <a:cubicBezTo>
                    <a:pt x="91619" y="103114"/>
                    <a:pt x="91493" y="103209"/>
                    <a:pt x="91398" y="103304"/>
                  </a:cubicBezTo>
                  <a:lnTo>
                    <a:pt x="91524" y="103463"/>
                  </a:lnTo>
                  <a:cubicBezTo>
                    <a:pt x="91619" y="103336"/>
                    <a:pt x="91746" y="103241"/>
                    <a:pt x="91841" y="103146"/>
                  </a:cubicBezTo>
                  <a:lnTo>
                    <a:pt x="91714" y="102987"/>
                  </a:lnTo>
                  <a:close/>
                  <a:moveTo>
                    <a:pt x="91049" y="103621"/>
                  </a:moveTo>
                  <a:cubicBezTo>
                    <a:pt x="90923" y="103748"/>
                    <a:pt x="90828" y="103843"/>
                    <a:pt x="90701" y="103938"/>
                  </a:cubicBezTo>
                  <a:lnTo>
                    <a:pt x="90828" y="104096"/>
                  </a:lnTo>
                  <a:cubicBezTo>
                    <a:pt x="90954" y="103969"/>
                    <a:pt x="91049" y="103874"/>
                    <a:pt x="91176" y="103779"/>
                  </a:cubicBezTo>
                  <a:lnTo>
                    <a:pt x="91049" y="103621"/>
                  </a:lnTo>
                  <a:close/>
                  <a:moveTo>
                    <a:pt x="90353" y="104254"/>
                  </a:moveTo>
                  <a:cubicBezTo>
                    <a:pt x="90226" y="104349"/>
                    <a:pt x="90131" y="104444"/>
                    <a:pt x="90004" y="104571"/>
                  </a:cubicBezTo>
                  <a:lnTo>
                    <a:pt x="90131" y="104698"/>
                  </a:lnTo>
                  <a:cubicBezTo>
                    <a:pt x="90258" y="104603"/>
                    <a:pt x="90353" y="104508"/>
                    <a:pt x="90479" y="104381"/>
                  </a:cubicBezTo>
                  <a:lnTo>
                    <a:pt x="90353" y="104254"/>
                  </a:lnTo>
                  <a:close/>
                  <a:moveTo>
                    <a:pt x="89656" y="104856"/>
                  </a:moveTo>
                  <a:cubicBezTo>
                    <a:pt x="89529" y="104951"/>
                    <a:pt x="89434" y="105046"/>
                    <a:pt x="89308" y="105141"/>
                  </a:cubicBezTo>
                  <a:lnTo>
                    <a:pt x="89434" y="105299"/>
                  </a:lnTo>
                  <a:cubicBezTo>
                    <a:pt x="89529" y="105204"/>
                    <a:pt x="89656" y="105109"/>
                    <a:pt x="89783" y="105014"/>
                  </a:cubicBezTo>
                  <a:lnTo>
                    <a:pt x="89656" y="104856"/>
                  </a:lnTo>
                  <a:close/>
                  <a:moveTo>
                    <a:pt x="88959" y="105458"/>
                  </a:moveTo>
                  <a:lnTo>
                    <a:pt x="88579" y="105743"/>
                  </a:lnTo>
                  <a:lnTo>
                    <a:pt x="88706" y="105901"/>
                  </a:lnTo>
                  <a:lnTo>
                    <a:pt x="89054" y="105584"/>
                  </a:lnTo>
                  <a:lnTo>
                    <a:pt x="88959" y="105458"/>
                  </a:lnTo>
                  <a:close/>
                  <a:moveTo>
                    <a:pt x="88231" y="106059"/>
                  </a:moveTo>
                  <a:cubicBezTo>
                    <a:pt x="88104" y="106154"/>
                    <a:pt x="88009" y="106249"/>
                    <a:pt x="87883" y="106344"/>
                  </a:cubicBezTo>
                  <a:lnTo>
                    <a:pt x="87978" y="106471"/>
                  </a:lnTo>
                  <a:cubicBezTo>
                    <a:pt x="88104" y="106376"/>
                    <a:pt x="88231" y="106281"/>
                    <a:pt x="88358" y="106186"/>
                  </a:cubicBezTo>
                  <a:lnTo>
                    <a:pt x="88231" y="106059"/>
                  </a:lnTo>
                  <a:close/>
                  <a:moveTo>
                    <a:pt x="87502" y="106629"/>
                  </a:moveTo>
                  <a:cubicBezTo>
                    <a:pt x="87376" y="106724"/>
                    <a:pt x="87281" y="106819"/>
                    <a:pt x="87154" y="106914"/>
                  </a:cubicBezTo>
                  <a:lnTo>
                    <a:pt x="87249" y="107041"/>
                  </a:lnTo>
                  <a:cubicBezTo>
                    <a:pt x="87376" y="106946"/>
                    <a:pt x="87502" y="106851"/>
                    <a:pt x="87629" y="106756"/>
                  </a:cubicBezTo>
                  <a:lnTo>
                    <a:pt x="87502" y="106629"/>
                  </a:lnTo>
                  <a:close/>
                  <a:moveTo>
                    <a:pt x="86774" y="107199"/>
                  </a:moveTo>
                  <a:cubicBezTo>
                    <a:pt x="86647" y="107263"/>
                    <a:pt x="86521" y="107358"/>
                    <a:pt x="86394" y="107453"/>
                  </a:cubicBezTo>
                  <a:lnTo>
                    <a:pt x="86521" y="107611"/>
                  </a:lnTo>
                  <a:cubicBezTo>
                    <a:pt x="86647" y="107516"/>
                    <a:pt x="86774" y="107421"/>
                    <a:pt x="86901" y="107326"/>
                  </a:cubicBezTo>
                  <a:lnTo>
                    <a:pt x="86774" y="107199"/>
                  </a:lnTo>
                  <a:close/>
                  <a:moveTo>
                    <a:pt x="86046" y="107738"/>
                  </a:moveTo>
                  <a:cubicBezTo>
                    <a:pt x="85919" y="107833"/>
                    <a:pt x="85792" y="107928"/>
                    <a:pt x="85666" y="108023"/>
                  </a:cubicBezTo>
                  <a:lnTo>
                    <a:pt x="85761" y="108150"/>
                  </a:lnTo>
                  <a:lnTo>
                    <a:pt x="86141" y="107896"/>
                  </a:lnTo>
                  <a:lnTo>
                    <a:pt x="86046" y="107738"/>
                  </a:lnTo>
                  <a:close/>
                  <a:moveTo>
                    <a:pt x="85286" y="108276"/>
                  </a:moveTo>
                  <a:cubicBezTo>
                    <a:pt x="85159" y="108371"/>
                    <a:pt x="85032" y="108466"/>
                    <a:pt x="84906" y="108561"/>
                  </a:cubicBezTo>
                  <a:lnTo>
                    <a:pt x="85001" y="108688"/>
                  </a:lnTo>
                  <a:cubicBezTo>
                    <a:pt x="85127" y="108625"/>
                    <a:pt x="85254" y="108530"/>
                    <a:pt x="85381" y="108435"/>
                  </a:cubicBezTo>
                  <a:lnTo>
                    <a:pt x="85286" y="108276"/>
                  </a:lnTo>
                  <a:close/>
                  <a:moveTo>
                    <a:pt x="84526" y="108815"/>
                  </a:moveTo>
                  <a:cubicBezTo>
                    <a:pt x="84399" y="108910"/>
                    <a:pt x="84272" y="108973"/>
                    <a:pt x="84146" y="109068"/>
                  </a:cubicBezTo>
                  <a:lnTo>
                    <a:pt x="84241" y="109226"/>
                  </a:lnTo>
                  <a:cubicBezTo>
                    <a:pt x="84367" y="109131"/>
                    <a:pt x="84494" y="109068"/>
                    <a:pt x="84621" y="108973"/>
                  </a:cubicBezTo>
                  <a:lnTo>
                    <a:pt x="84526" y="108815"/>
                  </a:lnTo>
                  <a:close/>
                  <a:moveTo>
                    <a:pt x="83766" y="109321"/>
                  </a:moveTo>
                  <a:cubicBezTo>
                    <a:pt x="83639" y="109416"/>
                    <a:pt x="83512" y="109511"/>
                    <a:pt x="83354" y="109575"/>
                  </a:cubicBezTo>
                  <a:lnTo>
                    <a:pt x="83481" y="109733"/>
                  </a:lnTo>
                  <a:cubicBezTo>
                    <a:pt x="83607" y="109670"/>
                    <a:pt x="83734" y="109575"/>
                    <a:pt x="83861" y="109480"/>
                  </a:cubicBezTo>
                  <a:lnTo>
                    <a:pt x="83766" y="109321"/>
                  </a:lnTo>
                  <a:close/>
                  <a:moveTo>
                    <a:pt x="82974" y="109828"/>
                  </a:moveTo>
                  <a:lnTo>
                    <a:pt x="82594" y="110081"/>
                  </a:lnTo>
                  <a:lnTo>
                    <a:pt x="82689" y="110240"/>
                  </a:lnTo>
                  <a:cubicBezTo>
                    <a:pt x="82815" y="110176"/>
                    <a:pt x="82942" y="110081"/>
                    <a:pt x="83069" y="109986"/>
                  </a:cubicBezTo>
                  <a:lnTo>
                    <a:pt x="82974" y="109828"/>
                  </a:lnTo>
                  <a:close/>
                  <a:moveTo>
                    <a:pt x="82182" y="110335"/>
                  </a:moveTo>
                  <a:cubicBezTo>
                    <a:pt x="82055" y="110398"/>
                    <a:pt x="81929" y="110493"/>
                    <a:pt x="81802" y="110588"/>
                  </a:cubicBezTo>
                  <a:lnTo>
                    <a:pt x="81897" y="110746"/>
                  </a:lnTo>
                  <a:cubicBezTo>
                    <a:pt x="82024" y="110651"/>
                    <a:pt x="82150" y="110556"/>
                    <a:pt x="82309" y="110493"/>
                  </a:cubicBezTo>
                  <a:lnTo>
                    <a:pt x="82182" y="110335"/>
                  </a:lnTo>
                  <a:close/>
                  <a:moveTo>
                    <a:pt x="81390" y="110810"/>
                  </a:moveTo>
                  <a:cubicBezTo>
                    <a:pt x="81264" y="110905"/>
                    <a:pt x="81137" y="110968"/>
                    <a:pt x="81010" y="111063"/>
                  </a:cubicBezTo>
                  <a:lnTo>
                    <a:pt x="81105" y="111221"/>
                  </a:lnTo>
                  <a:cubicBezTo>
                    <a:pt x="81232" y="111126"/>
                    <a:pt x="81359" y="111063"/>
                    <a:pt x="81485" y="110968"/>
                  </a:cubicBezTo>
                  <a:lnTo>
                    <a:pt x="81390" y="110810"/>
                  </a:lnTo>
                  <a:close/>
                  <a:moveTo>
                    <a:pt x="80599" y="111285"/>
                  </a:moveTo>
                  <a:cubicBezTo>
                    <a:pt x="80472" y="111348"/>
                    <a:pt x="80345" y="111443"/>
                    <a:pt x="80187" y="111506"/>
                  </a:cubicBezTo>
                  <a:lnTo>
                    <a:pt x="80282" y="111665"/>
                  </a:lnTo>
                  <a:cubicBezTo>
                    <a:pt x="80440" y="111601"/>
                    <a:pt x="80567" y="111538"/>
                    <a:pt x="80694" y="111443"/>
                  </a:cubicBezTo>
                  <a:lnTo>
                    <a:pt x="80599" y="111285"/>
                  </a:lnTo>
                  <a:close/>
                  <a:moveTo>
                    <a:pt x="79807" y="111728"/>
                  </a:moveTo>
                  <a:cubicBezTo>
                    <a:pt x="79649" y="111823"/>
                    <a:pt x="79522" y="111886"/>
                    <a:pt x="79395" y="111981"/>
                  </a:cubicBezTo>
                  <a:lnTo>
                    <a:pt x="79490" y="112140"/>
                  </a:lnTo>
                  <a:cubicBezTo>
                    <a:pt x="79617" y="112045"/>
                    <a:pt x="79744" y="111981"/>
                    <a:pt x="79870" y="111918"/>
                  </a:cubicBezTo>
                  <a:lnTo>
                    <a:pt x="79807" y="111728"/>
                  </a:lnTo>
                  <a:close/>
                  <a:moveTo>
                    <a:pt x="78984" y="112171"/>
                  </a:moveTo>
                  <a:cubicBezTo>
                    <a:pt x="78857" y="112266"/>
                    <a:pt x="78698" y="112330"/>
                    <a:pt x="78572" y="112393"/>
                  </a:cubicBezTo>
                  <a:lnTo>
                    <a:pt x="78667" y="112583"/>
                  </a:lnTo>
                  <a:cubicBezTo>
                    <a:pt x="78793" y="112488"/>
                    <a:pt x="78920" y="112425"/>
                    <a:pt x="79079" y="112361"/>
                  </a:cubicBezTo>
                  <a:lnTo>
                    <a:pt x="78984" y="112171"/>
                  </a:lnTo>
                  <a:close/>
                  <a:moveTo>
                    <a:pt x="78160" y="112615"/>
                  </a:moveTo>
                  <a:cubicBezTo>
                    <a:pt x="78033" y="112678"/>
                    <a:pt x="77875" y="112773"/>
                    <a:pt x="77748" y="112837"/>
                  </a:cubicBezTo>
                  <a:lnTo>
                    <a:pt x="77843" y="112995"/>
                  </a:lnTo>
                  <a:cubicBezTo>
                    <a:pt x="77970" y="112932"/>
                    <a:pt x="78097" y="112868"/>
                    <a:pt x="78255" y="112773"/>
                  </a:cubicBezTo>
                  <a:lnTo>
                    <a:pt x="78160" y="112615"/>
                  </a:lnTo>
                  <a:close/>
                  <a:moveTo>
                    <a:pt x="77337" y="113027"/>
                  </a:moveTo>
                  <a:cubicBezTo>
                    <a:pt x="77210" y="113122"/>
                    <a:pt x="77052" y="113185"/>
                    <a:pt x="76925" y="113248"/>
                  </a:cubicBezTo>
                  <a:lnTo>
                    <a:pt x="76988" y="113407"/>
                  </a:lnTo>
                  <a:cubicBezTo>
                    <a:pt x="77147" y="113343"/>
                    <a:pt x="77273" y="113280"/>
                    <a:pt x="77432" y="113217"/>
                  </a:cubicBezTo>
                  <a:lnTo>
                    <a:pt x="77337" y="113027"/>
                  </a:lnTo>
                  <a:close/>
                  <a:moveTo>
                    <a:pt x="76513" y="113438"/>
                  </a:moveTo>
                  <a:cubicBezTo>
                    <a:pt x="76355" y="113502"/>
                    <a:pt x="76228" y="113565"/>
                    <a:pt x="76070" y="113660"/>
                  </a:cubicBezTo>
                  <a:lnTo>
                    <a:pt x="76165" y="113818"/>
                  </a:lnTo>
                  <a:cubicBezTo>
                    <a:pt x="76292" y="113755"/>
                    <a:pt x="76450" y="113692"/>
                    <a:pt x="76577" y="113628"/>
                  </a:cubicBezTo>
                  <a:lnTo>
                    <a:pt x="76513" y="113438"/>
                  </a:lnTo>
                  <a:close/>
                  <a:moveTo>
                    <a:pt x="75658" y="113850"/>
                  </a:moveTo>
                  <a:cubicBezTo>
                    <a:pt x="75532" y="113913"/>
                    <a:pt x="75373" y="113977"/>
                    <a:pt x="75247" y="114040"/>
                  </a:cubicBezTo>
                  <a:lnTo>
                    <a:pt x="75310" y="114198"/>
                  </a:lnTo>
                  <a:lnTo>
                    <a:pt x="75753" y="114008"/>
                  </a:lnTo>
                  <a:lnTo>
                    <a:pt x="75658" y="113850"/>
                  </a:lnTo>
                  <a:close/>
                  <a:moveTo>
                    <a:pt x="74803" y="114230"/>
                  </a:moveTo>
                  <a:cubicBezTo>
                    <a:pt x="74677" y="114293"/>
                    <a:pt x="74518" y="114357"/>
                    <a:pt x="74391" y="114388"/>
                  </a:cubicBezTo>
                  <a:lnTo>
                    <a:pt x="74455" y="114578"/>
                  </a:lnTo>
                  <a:cubicBezTo>
                    <a:pt x="74613" y="114515"/>
                    <a:pt x="74740" y="114452"/>
                    <a:pt x="74898" y="114388"/>
                  </a:cubicBezTo>
                  <a:lnTo>
                    <a:pt x="74803" y="114230"/>
                  </a:lnTo>
                  <a:close/>
                  <a:moveTo>
                    <a:pt x="73948" y="114578"/>
                  </a:moveTo>
                  <a:lnTo>
                    <a:pt x="73536" y="114768"/>
                  </a:lnTo>
                  <a:lnTo>
                    <a:pt x="73600" y="114927"/>
                  </a:lnTo>
                  <a:cubicBezTo>
                    <a:pt x="73758" y="114863"/>
                    <a:pt x="73885" y="114832"/>
                    <a:pt x="74043" y="114768"/>
                  </a:cubicBezTo>
                  <a:lnTo>
                    <a:pt x="73948" y="114578"/>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5"/>
            <p:cNvSpPr/>
            <p:nvPr/>
          </p:nvSpPr>
          <p:spPr>
            <a:xfrm>
              <a:off x="2485025" y="2123950"/>
              <a:ext cx="7150" cy="7925"/>
            </a:xfrm>
            <a:custGeom>
              <a:rect b="b" l="l" r="r" t="t"/>
              <a:pathLst>
                <a:path extrusionOk="0" h="317" w="286">
                  <a:moveTo>
                    <a:pt x="127" y="0"/>
                  </a:moveTo>
                  <a:cubicBezTo>
                    <a:pt x="96" y="64"/>
                    <a:pt x="64" y="159"/>
                    <a:pt x="1" y="222"/>
                  </a:cubicBezTo>
                  <a:lnTo>
                    <a:pt x="159" y="317"/>
                  </a:lnTo>
                  <a:cubicBezTo>
                    <a:pt x="223" y="254"/>
                    <a:pt x="254" y="190"/>
                    <a:pt x="286" y="95"/>
                  </a:cubicBezTo>
                  <a:lnTo>
                    <a:pt x="127" y="0"/>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5"/>
            <p:cNvSpPr/>
            <p:nvPr/>
          </p:nvSpPr>
          <p:spPr>
            <a:xfrm>
              <a:off x="4281450" y="1714625"/>
              <a:ext cx="6375" cy="5575"/>
            </a:xfrm>
            <a:custGeom>
              <a:rect b="b" l="l" r="r" t="t"/>
              <a:pathLst>
                <a:path extrusionOk="0" h="223" w="255">
                  <a:moveTo>
                    <a:pt x="64" y="0"/>
                  </a:moveTo>
                  <a:lnTo>
                    <a:pt x="1" y="159"/>
                  </a:lnTo>
                  <a:cubicBezTo>
                    <a:pt x="64" y="190"/>
                    <a:pt x="128" y="190"/>
                    <a:pt x="191" y="222"/>
                  </a:cubicBezTo>
                  <a:lnTo>
                    <a:pt x="254" y="95"/>
                  </a:lnTo>
                  <a:cubicBezTo>
                    <a:pt x="191" y="64"/>
                    <a:pt x="128" y="32"/>
                    <a:pt x="6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5"/>
            <p:cNvSpPr/>
            <p:nvPr/>
          </p:nvSpPr>
          <p:spPr>
            <a:xfrm>
              <a:off x="2425650" y="1598250"/>
              <a:ext cx="1847925" cy="2633275"/>
            </a:xfrm>
            <a:custGeom>
              <a:rect b="b" l="l" r="r" t="t"/>
              <a:pathLst>
                <a:path extrusionOk="0" h="105331" w="73917">
                  <a:moveTo>
                    <a:pt x="51178" y="32"/>
                  </a:moveTo>
                  <a:lnTo>
                    <a:pt x="51210" y="190"/>
                  </a:lnTo>
                  <a:lnTo>
                    <a:pt x="51590" y="190"/>
                  </a:lnTo>
                  <a:lnTo>
                    <a:pt x="51590" y="32"/>
                  </a:lnTo>
                  <a:close/>
                  <a:moveTo>
                    <a:pt x="52001" y="32"/>
                  </a:moveTo>
                  <a:lnTo>
                    <a:pt x="52001" y="190"/>
                  </a:lnTo>
                  <a:lnTo>
                    <a:pt x="52413" y="190"/>
                  </a:lnTo>
                  <a:lnTo>
                    <a:pt x="52413" y="32"/>
                  </a:lnTo>
                  <a:close/>
                  <a:moveTo>
                    <a:pt x="52825" y="0"/>
                  </a:moveTo>
                  <a:lnTo>
                    <a:pt x="52825" y="158"/>
                  </a:lnTo>
                  <a:cubicBezTo>
                    <a:pt x="52951" y="158"/>
                    <a:pt x="53110" y="190"/>
                    <a:pt x="53236" y="190"/>
                  </a:cubicBezTo>
                  <a:lnTo>
                    <a:pt x="53236" y="32"/>
                  </a:lnTo>
                  <a:cubicBezTo>
                    <a:pt x="53110" y="32"/>
                    <a:pt x="52951" y="32"/>
                    <a:pt x="52825" y="0"/>
                  </a:cubicBezTo>
                  <a:close/>
                  <a:moveTo>
                    <a:pt x="53648" y="32"/>
                  </a:moveTo>
                  <a:lnTo>
                    <a:pt x="53648" y="190"/>
                  </a:lnTo>
                  <a:lnTo>
                    <a:pt x="54060" y="190"/>
                  </a:lnTo>
                  <a:lnTo>
                    <a:pt x="54060" y="32"/>
                  </a:lnTo>
                  <a:close/>
                  <a:moveTo>
                    <a:pt x="50354" y="63"/>
                  </a:moveTo>
                  <a:lnTo>
                    <a:pt x="50386" y="222"/>
                  </a:lnTo>
                  <a:lnTo>
                    <a:pt x="50798" y="222"/>
                  </a:lnTo>
                  <a:lnTo>
                    <a:pt x="50766" y="63"/>
                  </a:lnTo>
                  <a:close/>
                  <a:moveTo>
                    <a:pt x="54471" y="32"/>
                  </a:moveTo>
                  <a:lnTo>
                    <a:pt x="54471" y="190"/>
                  </a:lnTo>
                  <a:cubicBezTo>
                    <a:pt x="54598" y="222"/>
                    <a:pt x="54725" y="222"/>
                    <a:pt x="54851" y="222"/>
                  </a:cubicBezTo>
                  <a:lnTo>
                    <a:pt x="54883" y="63"/>
                  </a:lnTo>
                  <a:cubicBezTo>
                    <a:pt x="54725" y="63"/>
                    <a:pt x="54598" y="63"/>
                    <a:pt x="54471" y="32"/>
                  </a:cubicBezTo>
                  <a:close/>
                  <a:moveTo>
                    <a:pt x="55295" y="95"/>
                  </a:moveTo>
                  <a:lnTo>
                    <a:pt x="55263" y="253"/>
                  </a:lnTo>
                  <a:lnTo>
                    <a:pt x="55675" y="253"/>
                  </a:lnTo>
                  <a:lnTo>
                    <a:pt x="55707" y="95"/>
                  </a:lnTo>
                  <a:close/>
                  <a:moveTo>
                    <a:pt x="49563" y="95"/>
                  </a:moveTo>
                  <a:lnTo>
                    <a:pt x="49563" y="285"/>
                  </a:lnTo>
                  <a:cubicBezTo>
                    <a:pt x="49689" y="253"/>
                    <a:pt x="49848" y="253"/>
                    <a:pt x="49974" y="253"/>
                  </a:cubicBezTo>
                  <a:lnTo>
                    <a:pt x="49974" y="95"/>
                  </a:lnTo>
                  <a:close/>
                  <a:moveTo>
                    <a:pt x="49151" y="127"/>
                  </a:moveTo>
                  <a:cubicBezTo>
                    <a:pt x="49024" y="127"/>
                    <a:pt x="48866" y="158"/>
                    <a:pt x="48739" y="158"/>
                  </a:cubicBezTo>
                  <a:lnTo>
                    <a:pt x="48739" y="317"/>
                  </a:lnTo>
                  <a:cubicBezTo>
                    <a:pt x="48898" y="317"/>
                    <a:pt x="49024" y="285"/>
                    <a:pt x="49151" y="285"/>
                  </a:cubicBezTo>
                  <a:lnTo>
                    <a:pt x="49151" y="127"/>
                  </a:lnTo>
                  <a:close/>
                  <a:moveTo>
                    <a:pt x="56087" y="127"/>
                  </a:moveTo>
                  <a:lnTo>
                    <a:pt x="56087" y="285"/>
                  </a:lnTo>
                  <a:cubicBezTo>
                    <a:pt x="56213" y="285"/>
                    <a:pt x="56372" y="317"/>
                    <a:pt x="56498" y="317"/>
                  </a:cubicBezTo>
                  <a:lnTo>
                    <a:pt x="56498" y="158"/>
                  </a:lnTo>
                  <a:cubicBezTo>
                    <a:pt x="56372" y="158"/>
                    <a:pt x="56245" y="127"/>
                    <a:pt x="56087" y="127"/>
                  </a:cubicBezTo>
                  <a:close/>
                  <a:moveTo>
                    <a:pt x="48328" y="190"/>
                  </a:moveTo>
                  <a:cubicBezTo>
                    <a:pt x="48201" y="190"/>
                    <a:pt x="48074" y="222"/>
                    <a:pt x="47916" y="222"/>
                  </a:cubicBezTo>
                  <a:lnTo>
                    <a:pt x="47948" y="380"/>
                  </a:lnTo>
                  <a:cubicBezTo>
                    <a:pt x="48074" y="380"/>
                    <a:pt x="48201" y="380"/>
                    <a:pt x="48328" y="348"/>
                  </a:cubicBezTo>
                  <a:lnTo>
                    <a:pt x="48328" y="190"/>
                  </a:lnTo>
                  <a:close/>
                  <a:moveTo>
                    <a:pt x="56910" y="190"/>
                  </a:moveTo>
                  <a:lnTo>
                    <a:pt x="56910" y="348"/>
                  </a:lnTo>
                  <a:cubicBezTo>
                    <a:pt x="57037" y="348"/>
                    <a:pt x="57163" y="380"/>
                    <a:pt x="57290" y="380"/>
                  </a:cubicBezTo>
                  <a:lnTo>
                    <a:pt x="57322" y="222"/>
                  </a:lnTo>
                  <a:cubicBezTo>
                    <a:pt x="57195" y="222"/>
                    <a:pt x="57068" y="190"/>
                    <a:pt x="56910" y="190"/>
                  </a:cubicBezTo>
                  <a:close/>
                  <a:moveTo>
                    <a:pt x="57733" y="253"/>
                  </a:moveTo>
                  <a:lnTo>
                    <a:pt x="57702" y="412"/>
                  </a:lnTo>
                  <a:cubicBezTo>
                    <a:pt x="57860" y="443"/>
                    <a:pt x="57987" y="443"/>
                    <a:pt x="58113" y="443"/>
                  </a:cubicBezTo>
                  <a:lnTo>
                    <a:pt x="58145" y="285"/>
                  </a:lnTo>
                  <a:cubicBezTo>
                    <a:pt x="58018" y="285"/>
                    <a:pt x="57860" y="285"/>
                    <a:pt x="57733" y="253"/>
                  </a:cubicBezTo>
                  <a:close/>
                  <a:moveTo>
                    <a:pt x="47504" y="253"/>
                  </a:moveTo>
                  <a:cubicBezTo>
                    <a:pt x="47378" y="285"/>
                    <a:pt x="47251" y="285"/>
                    <a:pt x="47124" y="317"/>
                  </a:cubicBezTo>
                  <a:lnTo>
                    <a:pt x="47124" y="475"/>
                  </a:lnTo>
                  <a:cubicBezTo>
                    <a:pt x="47251" y="443"/>
                    <a:pt x="47409" y="443"/>
                    <a:pt x="47536" y="443"/>
                  </a:cubicBezTo>
                  <a:lnTo>
                    <a:pt x="47504" y="253"/>
                  </a:lnTo>
                  <a:close/>
                  <a:moveTo>
                    <a:pt x="58557" y="348"/>
                  </a:moveTo>
                  <a:lnTo>
                    <a:pt x="58525" y="507"/>
                  </a:lnTo>
                  <a:lnTo>
                    <a:pt x="58937" y="539"/>
                  </a:lnTo>
                  <a:lnTo>
                    <a:pt x="58968" y="380"/>
                  </a:lnTo>
                  <a:cubicBezTo>
                    <a:pt x="58810" y="380"/>
                    <a:pt x="58683" y="348"/>
                    <a:pt x="58557" y="348"/>
                  </a:cubicBezTo>
                  <a:close/>
                  <a:moveTo>
                    <a:pt x="46713" y="348"/>
                  </a:moveTo>
                  <a:lnTo>
                    <a:pt x="46301" y="412"/>
                  </a:lnTo>
                  <a:lnTo>
                    <a:pt x="46332" y="570"/>
                  </a:lnTo>
                  <a:lnTo>
                    <a:pt x="46713" y="507"/>
                  </a:lnTo>
                  <a:lnTo>
                    <a:pt x="46713" y="348"/>
                  </a:lnTo>
                  <a:close/>
                  <a:moveTo>
                    <a:pt x="45889" y="443"/>
                  </a:moveTo>
                  <a:cubicBezTo>
                    <a:pt x="45762" y="475"/>
                    <a:pt x="45636" y="475"/>
                    <a:pt x="45477" y="507"/>
                  </a:cubicBezTo>
                  <a:lnTo>
                    <a:pt x="45509" y="665"/>
                  </a:lnTo>
                  <a:cubicBezTo>
                    <a:pt x="45636" y="634"/>
                    <a:pt x="45762" y="634"/>
                    <a:pt x="45921" y="602"/>
                  </a:cubicBezTo>
                  <a:lnTo>
                    <a:pt x="45889" y="443"/>
                  </a:lnTo>
                  <a:close/>
                  <a:moveTo>
                    <a:pt x="59348" y="443"/>
                  </a:moveTo>
                  <a:lnTo>
                    <a:pt x="59348" y="602"/>
                  </a:lnTo>
                  <a:cubicBezTo>
                    <a:pt x="59475" y="634"/>
                    <a:pt x="59602" y="634"/>
                    <a:pt x="59729" y="665"/>
                  </a:cubicBezTo>
                  <a:lnTo>
                    <a:pt x="59760" y="507"/>
                  </a:lnTo>
                  <a:cubicBezTo>
                    <a:pt x="59633" y="475"/>
                    <a:pt x="59507" y="443"/>
                    <a:pt x="59348" y="443"/>
                  </a:cubicBezTo>
                  <a:close/>
                  <a:moveTo>
                    <a:pt x="60172" y="539"/>
                  </a:moveTo>
                  <a:lnTo>
                    <a:pt x="60140" y="697"/>
                  </a:lnTo>
                  <a:lnTo>
                    <a:pt x="60552" y="760"/>
                  </a:lnTo>
                  <a:lnTo>
                    <a:pt x="60584" y="602"/>
                  </a:lnTo>
                  <a:lnTo>
                    <a:pt x="60172" y="539"/>
                  </a:lnTo>
                  <a:close/>
                  <a:moveTo>
                    <a:pt x="45066" y="570"/>
                  </a:moveTo>
                  <a:lnTo>
                    <a:pt x="44686" y="634"/>
                  </a:lnTo>
                  <a:lnTo>
                    <a:pt x="44686" y="792"/>
                  </a:lnTo>
                  <a:lnTo>
                    <a:pt x="45097" y="729"/>
                  </a:lnTo>
                  <a:lnTo>
                    <a:pt x="45066" y="570"/>
                  </a:lnTo>
                  <a:close/>
                  <a:moveTo>
                    <a:pt x="44274" y="697"/>
                  </a:moveTo>
                  <a:cubicBezTo>
                    <a:pt x="44147" y="697"/>
                    <a:pt x="43989" y="729"/>
                    <a:pt x="43862" y="760"/>
                  </a:cubicBezTo>
                  <a:lnTo>
                    <a:pt x="43894" y="919"/>
                  </a:lnTo>
                  <a:cubicBezTo>
                    <a:pt x="44021" y="887"/>
                    <a:pt x="44179" y="855"/>
                    <a:pt x="44306" y="855"/>
                  </a:cubicBezTo>
                  <a:lnTo>
                    <a:pt x="44274" y="697"/>
                  </a:lnTo>
                  <a:close/>
                  <a:moveTo>
                    <a:pt x="60964" y="665"/>
                  </a:moveTo>
                  <a:lnTo>
                    <a:pt x="60964" y="824"/>
                  </a:lnTo>
                  <a:cubicBezTo>
                    <a:pt x="61090" y="855"/>
                    <a:pt x="61217" y="887"/>
                    <a:pt x="61344" y="919"/>
                  </a:cubicBezTo>
                  <a:lnTo>
                    <a:pt x="61375" y="729"/>
                  </a:lnTo>
                  <a:cubicBezTo>
                    <a:pt x="61249" y="729"/>
                    <a:pt x="61122" y="697"/>
                    <a:pt x="60964" y="665"/>
                  </a:cubicBezTo>
                  <a:close/>
                  <a:moveTo>
                    <a:pt x="43451" y="824"/>
                  </a:moveTo>
                  <a:cubicBezTo>
                    <a:pt x="43324" y="855"/>
                    <a:pt x="43197" y="855"/>
                    <a:pt x="43071" y="887"/>
                  </a:cubicBezTo>
                  <a:lnTo>
                    <a:pt x="43102" y="1045"/>
                  </a:lnTo>
                  <a:cubicBezTo>
                    <a:pt x="43229" y="1014"/>
                    <a:pt x="43356" y="1014"/>
                    <a:pt x="43482" y="982"/>
                  </a:cubicBezTo>
                  <a:lnTo>
                    <a:pt x="43451" y="824"/>
                  </a:lnTo>
                  <a:close/>
                  <a:moveTo>
                    <a:pt x="61787" y="792"/>
                  </a:moveTo>
                  <a:lnTo>
                    <a:pt x="61755" y="982"/>
                  </a:lnTo>
                  <a:lnTo>
                    <a:pt x="62167" y="1045"/>
                  </a:lnTo>
                  <a:lnTo>
                    <a:pt x="62199" y="887"/>
                  </a:lnTo>
                  <a:lnTo>
                    <a:pt x="61787" y="792"/>
                  </a:lnTo>
                  <a:close/>
                  <a:moveTo>
                    <a:pt x="42659" y="950"/>
                  </a:moveTo>
                  <a:cubicBezTo>
                    <a:pt x="42532" y="982"/>
                    <a:pt x="42406" y="1014"/>
                    <a:pt x="42247" y="1045"/>
                  </a:cubicBezTo>
                  <a:lnTo>
                    <a:pt x="42279" y="1204"/>
                  </a:lnTo>
                  <a:cubicBezTo>
                    <a:pt x="42437" y="1172"/>
                    <a:pt x="42564" y="1140"/>
                    <a:pt x="42691" y="1140"/>
                  </a:cubicBezTo>
                  <a:lnTo>
                    <a:pt x="42659" y="950"/>
                  </a:lnTo>
                  <a:close/>
                  <a:moveTo>
                    <a:pt x="62610" y="950"/>
                  </a:moveTo>
                  <a:lnTo>
                    <a:pt x="62579" y="1109"/>
                  </a:lnTo>
                  <a:cubicBezTo>
                    <a:pt x="62705" y="1140"/>
                    <a:pt x="62832" y="1172"/>
                    <a:pt x="62959" y="1204"/>
                  </a:cubicBezTo>
                  <a:lnTo>
                    <a:pt x="62990" y="1045"/>
                  </a:lnTo>
                  <a:cubicBezTo>
                    <a:pt x="62864" y="1014"/>
                    <a:pt x="62737" y="982"/>
                    <a:pt x="62610" y="950"/>
                  </a:cubicBezTo>
                  <a:close/>
                  <a:moveTo>
                    <a:pt x="41867" y="1140"/>
                  </a:moveTo>
                  <a:lnTo>
                    <a:pt x="41455" y="1204"/>
                  </a:lnTo>
                  <a:lnTo>
                    <a:pt x="41487" y="1362"/>
                  </a:lnTo>
                  <a:cubicBezTo>
                    <a:pt x="41614" y="1330"/>
                    <a:pt x="41772" y="1330"/>
                    <a:pt x="41899" y="1299"/>
                  </a:cubicBezTo>
                  <a:lnTo>
                    <a:pt x="41867" y="1140"/>
                  </a:lnTo>
                  <a:close/>
                  <a:moveTo>
                    <a:pt x="63402" y="1109"/>
                  </a:moveTo>
                  <a:lnTo>
                    <a:pt x="63370" y="1267"/>
                  </a:lnTo>
                  <a:cubicBezTo>
                    <a:pt x="63497" y="1299"/>
                    <a:pt x="63624" y="1330"/>
                    <a:pt x="63750" y="1362"/>
                  </a:cubicBezTo>
                  <a:lnTo>
                    <a:pt x="63814" y="1204"/>
                  </a:lnTo>
                  <a:cubicBezTo>
                    <a:pt x="63655" y="1172"/>
                    <a:pt x="63529" y="1140"/>
                    <a:pt x="63402" y="1109"/>
                  </a:cubicBezTo>
                  <a:close/>
                  <a:moveTo>
                    <a:pt x="41075" y="1299"/>
                  </a:moveTo>
                  <a:cubicBezTo>
                    <a:pt x="40917" y="1330"/>
                    <a:pt x="40790" y="1362"/>
                    <a:pt x="40664" y="1394"/>
                  </a:cubicBezTo>
                  <a:lnTo>
                    <a:pt x="40695" y="1552"/>
                  </a:lnTo>
                  <a:cubicBezTo>
                    <a:pt x="40822" y="1520"/>
                    <a:pt x="40980" y="1489"/>
                    <a:pt x="41107" y="1457"/>
                  </a:cubicBezTo>
                  <a:lnTo>
                    <a:pt x="41075" y="1299"/>
                  </a:lnTo>
                  <a:close/>
                  <a:moveTo>
                    <a:pt x="64194" y="1299"/>
                  </a:moveTo>
                  <a:lnTo>
                    <a:pt x="64162" y="1457"/>
                  </a:lnTo>
                  <a:cubicBezTo>
                    <a:pt x="64289" y="1489"/>
                    <a:pt x="64447" y="1520"/>
                    <a:pt x="64574" y="1552"/>
                  </a:cubicBezTo>
                  <a:lnTo>
                    <a:pt x="64606" y="1394"/>
                  </a:lnTo>
                  <a:cubicBezTo>
                    <a:pt x="64479" y="1362"/>
                    <a:pt x="64321" y="1330"/>
                    <a:pt x="64194" y="1299"/>
                  </a:cubicBezTo>
                  <a:close/>
                  <a:moveTo>
                    <a:pt x="40252" y="1489"/>
                  </a:moveTo>
                  <a:cubicBezTo>
                    <a:pt x="40125" y="1520"/>
                    <a:pt x="39999" y="1552"/>
                    <a:pt x="39872" y="1584"/>
                  </a:cubicBezTo>
                  <a:lnTo>
                    <a:pt x="39904" y="1742"/>
                  </a:lnTo>
                  <a:cubicBezTo>
                    <a:pt x="40030" y="1710"/>
                    <a:pt x="40189" y="1679"/>
                    <a:pt x="40315" y="1647"/>
                  </a:cubicBezTo>
                  <a:lnTo>
                    <a:pt x="40252" y="1489"/>
                  </a:lnTo>
                  <a:close/>
                  <a:moveTo>
                    <a:pt x="65017" y="1489"/>
                  </a:moveTo>
                  <a:lnTo>
                    <a:pt x="64954" y="1647"/>
                  </a:lnTo>
                  <a:cubicBezTo>
                    <a:pt x="65081" y="1679"/>
                    <a:pt x="65239" y="1710"/>
                    <a:pt x="65366" y="1742"/>
                  </a:cubicBezTo>
                  <a:lnTo>
                    <a:pt x="65397" y="1584"/>
                  </a:lnTo>
                  <a:cubicBezTo>
                    <a:pt x="65271" y="1552"/>
                    <a:pt x="65144" y="1489"/>
                    <a:pt x="65017" y="1489"/>
                  </a:cubicBezTo>
                  <a:close/>
                  <a:moveTo>
                    <a:pt x="39460" y="1679"/>
                  </a:moveTo>
                  <a:cubicBezTo>
                    <a:pt x="39334" y="1710"/>
                    <a:pt x="39207" y="1742"/>
                    <a:pt x="39080" y="1774"/>
                  </a:cubicBezTo>
                  <a:lnTo>
                    <a:pt x="39112" y="1932"/>
                  </a:lnTo>
                  <a:cubicBezTo>
                    <a:pt x="39239" y="1900"/>
                    <a:pt x="39397" y="1869"/>
                    <a:pt x="39524" y="1837"/>
                  </a:cubicBezTo>
                  <a:lnTo>
                    <a:pt x="39460" y="1679"/>
                  </a:lnTo>
                  <a:close/>
                  <a:moveTo>
                    <a:pt x="65777" y="1679"/>
                  </a:moveTo>
                  <a:lnTo>
                    <a:pt x="65746" y="1837"/>
                  </a:lnTo>
                  <a:cubicBezTo>
                    <a:pt x="65872" y="1869"/>
                    <a:pt x="66031" y="1900"/>
                    <a:pt x="66157" y="1932"/>
                  </a:cubicBezTo>
                  <a:lnTo>
                    <a:pt x="66189" y="1774"/>
                  </a:lnTo>
                  <a:cubicBezTo>
                    <a:pt x="66062" y="1742"/>
                    <a:pt x="65936" y="1710"/>
                    <a:pt x="65777" y="1679"/>
                  </a:cubicBezTo>
                  <a:close/>
                  <a:moveTo>
                    <a:pt x="38669" y="1900"/>
                  </a:moveTo>
                  <a:cubicBezTo>
                    <a:pt x="38542" y="1932"/>
                    <a:pt x="38415" y="1964"/>
                    <a:pt x="38289" y="1995"/>
                  </a:cubicBezTo>
                  <a:lnTo>
                    <a:pt x="38320" y="2154"/>
                  </a:lnTo>
                  <a:cubicBezTo>
                    <a:pt x="38479" y="2122"/>
                    <a:pt x="38605" y="2090"/>
                    <a:pt x="38732" y="2059"/>
                  </a:cubicBezTo>
                  <a:lnTo>
                    <a:pt x="38669" y="1900"/>
                  </a:lnTo>
                  <a:close/>
                  <a:moveTo>
                    <a:pt x="66601" y="1869"/>
                  </a:moveTo>
                  <a:lnTo>
                    <a:pt x="66537" y="2027"/>
                  </a:lnTo>
                  <a:cubicBezTo>
                    <a:pt x="66664" y="2090"/>
                    <a:pt x="66822" y="2122"/>
                    <a:pt x="66949" y="2154"/>
                  </a:cubicBezTo>
                  <a:lnTo>
                    <a:pt x="66981" y="1995"/>
                  </a:lnTo>
                  <a:cubicBezTo>
                    <a:pt x="66854" y="1964"/>
                    <a:pt x="66727" y="1932"/>
                    <a:pt x="66601" y="1869"/>
                  </a:cubicBezTo>
                  <a:close/>
                  <a:moveTo>
                    <a:pt x="37909" y="2122"/>
                  </a:moveTo>
                  <a:cubicBezTo>
                    <a:pt x="37782" y="2154"/>
                    <a:pt x="37623" y="2185"/>
                    <a:pt x="37497" y="2217"/>
                  </a:cubicBezTo>
                  <a:lnTo>
                    <a:pt x="37560" y="2375"/>
                  </a:lnTo>
                  <a:cubicBezTo>
                    <a:pt x="37687" y="2344"/>
                    <a:pt x="37814" y="2312"/>
                    <a:pt x="37940" y="2280"/>
                  </a:cubicBezTo>
                  <a:lnTo>
                    <a:pt x="37909" y="2122"/>
                  </a:lnTo>
                  <a:close/>
                  <a:moveTo>
                    <a:pt x="67392" y="2090"/>
                  </a:moveTo>
                  <a:lnTo>
                    <a:pt x="67329" y="2249"/>
                  </a:lnTo>
                  <a:cubicBezTo>
                    <a:pt x="67456" y="2312"/>
                    <a:pt x="67582" y="2344"/>
                    <a:pt x="67709" y="2375"/>
                  </a:cubicBezTo>
                  <a:lnTo>
                    <a:pt x="67772" y="2217"/>
                  </a:lnTo>
                  <a:cubicBezTo>
                    <a:pt x="67646" y="2185"/>
                    <a:pt x="67519" y="2154"/>
                    <a:pt x="67392" y="2090"/>
                  </a:cubicBezTo>
                  <a:close/>
                  <a:moveTo>
                    <a:pt x="37117" y="2344"/>
                  </a:moveTo>
                  <a:cubicBezTo>
                    <a:pt x="36990" y="2407"/>
                    <a:pt x="36863" y="2439"/>
                    <a:pt x="36737" y="2470"/>
                  </a:cubicBezTo>
                  <a:lnTo>
                    <a:pt x="36768" y="2629"/>
                  </a:lnTo>
                  <a:cubicBezTo>
                    <a:pt x="36895" y="2597"/>
                    <a:pt x="37022" y="2534"/>
                    <a:pt x="37148" y="2502"/>
                  </a:cubicBezTo>
                  <a:lnTo>
                    <a:pt x="37117" y="2344"/>
                  </a:lnTo>
                  <a:close/>
                  <a:moveTo>
                    <a:pt x="68152" y="2344"/>
                  </a:moveTo>
                  <a:lnTo>
                    <a:pt x="68121" y="2502"/>
                  </a:lnTo>
                  <a:cubicBezTo>
                    <a:pt x="68247" y="2534"/>
                    <a:pt x="68374" y="2565"/>
                    <a:pt x="68501" y="2629"/>
                  </a:cubicBezTo>
                  <a:lnTo>
                    <a:pt x="68564" y="2470"/>
                  </a:lnTo>
                  <a:cubicBezTo>
                    <a:pt x="68437" y="2407"/>
                    <a:pt x="68279" y="2375"/>
                    <a:pt x="68152" y="2344"/>
                  </a:cubicBezTo>
                  <a:close/>
                  <a:moveTo>
                    <a:pt x="36325" y="2597"/>
                  </a:moveTo>
                  <a:cubicBezTo>
                    <a:pt x="36198" y="2629"/>
                    <a:pt x="36072" y="2692"/>
                    <a:pt x="35945" y="2724"/>
                  </a:cubicBezTo>
                  <a:lnTo>
                    <a:pt x="36008" y="2882"/>
                  </a:lnTo>
                  <a:cubicBezTo>
                    <a:pt x="36135" y="2850"/>
                    <a:pt x="36262" y="2787"/>
                    <a:pt x="36388" y="2755"/>
                  </a:cubicBezTo>
                  <a:lnTo>
                    <a:pt x="36325" y="2597"/>
                  </a:lnTo>
                  <a:close/>
                  <a:moveTo>
                    <a:pt x="68944" y="2597"/>
                  </a:moveTo>
                  <a:lnTo>
                    <a:pt x="68881" y="2755"/>
                  </a:lnTo>
                  <a:cubicBezTo>
                    <a:pt x="69039" y="2787"/>
                    <a:pt x="69166" y="2819"/>
                    <a:pt x="69293" y="2882"/>
                  </a:cubicBezTo>
                  <a:lnTo>
                    <a:pt x="69324" y="2724"/>
                  </a:lnTo>
                  <a:cubicBezTo>
                    <a:pt x="69198" y="2660"/>
                    <a:pt x="69071" y="2629"/>
                    <a:pt x="68944" y="2597"/>
                  </a:cubicBezTo>
                  <a:close/>
                  <a:moveTo>
                    <a:pt x="35565" y="2850"/>
                  </a:moveTo>
                  <a:cubicBezTo>
                    <a:pt x="35438" y="2914"/>
                    <a:pt x="35312" y="2945"/>
                    <a:pt x="35185" y="2977"/>
                  </a:cubicBezTo>
                  <a:lnTo>
                    <a:pt x="35217" y="3135"/>
                  </a:lnTo>
                  <a:cubicBezTo>
                    <a:pt x="35343" y="3104"/>
                    <a:pt x="35502" y="3040"/>
                    <a:pt x="35628" y="3009"/>
                  </a:cubicBezTo>
                  <a:lnTo>
                    <a:pt x="35565" y="2850"/>
                  </a:lnTo>
                  <a:close/>
                  <a:moveTo>
                    <a:pt x="69704" y="2850"/>
                  </a:moveTo>
                  <a:lnTo>
                    <a:pt x="69673" y="3009"/>
                  </a:lnTo>
                  <a:cubicBezTo>
                    <a:pt x="69799" y="3040"/>
                    <a:pt x="69926" y="3104"/>
                    <a:pt x="70053" y="3135"/>
                  </a:cubicBezTo>
                  <a:lnTo>
                    <a:pt x="70116" y="2977"/>
                  </a:lnTo>
                  <a:cubicBezTo>
                    <a:pt x="69989" y="2945"/>
                    <a:pt x="69863" y="2882"/>
                    <a:pt x="69704" y="2850"/>
                  </a:cubicBezTo>
                  <a:close/>
                  <a:moveTo>
                    <a:pt x="34805" y="3135"/>
                  </a:moveTo>
                  <a:cubicBezTo>
                    <a:pt x="34678" y="3167"/>
                    <a:pt x="34520" y="3230"/>
                    <a:pt x="34393" y="3262"/>
                  </a:cubicBezTo>
                  <a:lnTo>
                    <a:pt x="34457" y="3420"/>
                  </a:lnTo>
                  <a:cubicBezTo>
                    <a:pt x="34583" y="3357"/>
                    <a:pt x="34710" y="3325"/>
                    <a:pt x="34837" y="3294"/>
                  </a:cubicBezTo>
                  <a:lnTo>
                    <a:pt x="34805" y="3135"/>
                  </a:lnTo>
                  <a:close/>
                  <a:moveTo>
                    <a:pt x="70496" y="3104"/>
                  </a:moveTo>
                  <a:lnTo>
                    <a:pt x="70433" y="3262"/>
                  </a:lnTo>
                  <a:cubicBezTo>
                    <a:pt x="70559" y="3325"/>
                    <a:pt x="70686" y="3357"/>
                    <a:pt x="70813" y="3420"/>
                  </a:cubicBezTo>
                  <a:lnTo>
                    <a:pt x="70876" y="3262"/>
                  </a:lnTo>
                  <a:cubicBezTo>
                    <a:pt x="70749" y="3199"/>
                    <a:pt x="70623" y="3167"/>
                    <a:pt x="70496" y="3104"/>
                  </a:cubicBezTo>
                  <a:close/>
                  <a:moveTo>
                    <a:pt x="34013" y="3420"/>
                  </a:moveTo>
                  <a:cubicBezTo>
                    <a:pt x="33887" y="3452"/>
                    <a:pt x="33760" y="3515"/>
                    <a:pt x="33633" y="3547"/>
                  </a:cubicBezTo>
                  <a:lnTo>
                    <a:pt x="33697" y="3705"/>
                  </a:lnTo>
                  <a:cubicBezTo>
                    <a:pt x="33823" y="3674"/>
                    <a:pt x="33950" y="3610"/>
                    <a:pt x="34077" y="3579"/>
                  </a:cubicBezTo>
                  <a:lnTo>
                    <a:pt x="34013" y="3420"/>
                  </a:lnTo>
                  <a:close/>
                  <a:moveTo>
                    <a:pt x="71256" y="3389"/>
                  </a:moveTo>
                  <a:lnTo>
                    <a:pt x="71193" y="3547"/>
                  </a:lnTo>
                  <a:cubicBezTo>
                    <a:pt x="71351" y="3610"/>
                    <a:pt x="71478" y="3642"/>
                    <a:pt x="71604" y="3705"/>
                  </a:cubicBezTo>
                  <a:lnTo>
                    <a:pt x="71636" y="3547"/>
                  </a:lnTo>
                  <a:cubicBezTo>
                    <a:pt x="71509" y="3484"/>
                    <a:pt x="71383" y="3452"/>
                    <a:pt x="71256" y="3389"/>
                  </a:cubicBezTo>
                  <a:close/>
                  <a:moveTo>
                    <a:pt x="33253" y="3705"/>
                  </a:moveTo>
                  <a:cubicBezTo>
                    <a:pt x="33126" y="3769"/>
                    <a:pt x="33000" y="3800"/>
                    <a:pt x="32873" y="3864"/>
                  </a:cubicBezTo>
                  <a:lnTo>
                    <a:pt x="32936" y="3990"/>
                  </a:lnTo>
                  <a:cubicBezTo>
                    <a:pt x="33063" y="3959"/>
                    <a:pt x="33190" y="3895"/>
                    <a:pt x="33316" y="3864"/>
                  </a:cubicBezTo>
                  <a:lnTo>
                    <a:pt x="33253" y="3705"/>
                  </a:lnTo>
                  <a:close/>
                  <a:moveTo>
                    <a:pt x="72048" y="3705"/>
                  </a:moveTo>
                  <a:lnTo>
                    <a:pt x="71984" y="3832"/>
                  </a:lnTo>
                  <a:cubicBezTo>
                    <a:pt x="72111" y="3895"/>
                    <a:pt x="72238" y="3959"/>
                    <a:pt x="72364" y="3990"/>
                  </a:cubicBezTo>
                  <a:lnTo>
                    <a:pt x="72428" y="3832"/>
                  </a:lnTo>
                  <a:cubicBezTo>
                    <a:pt x="72301" y="3800"/>
                    <a:pt x="72174" y="3737"/>
                    <a:pt x="72048" y="3705"/>
                  </a:cubicBezTo>
                  <a:close/>
                  <a:moveTo>
                    <a:pt x="32493" y="4022"/>
                  </a:moveTo>
                  <a:cubicBezTo>
                    <a:pt x="32366" y="4054"/>
                    <a:pt x="32271" y="4117"/>
                    <a:pt x="32145" y="4180"/>
                  </a:cubicBezTo>
                  <a:lnTo>
                    <a:pt x="32208" y="4307"/>
                  </a:lnTo>
                  <a:cubicBezTo>
                    <a:pt x="32335" y="4275"/>
                    <a:pt x="32430" y="4212"/>
                    <a:pt x="32556" y="4149"/>
                  </a:cubicBezTo>
                  <a:lnTo>
                    <a:pt x="32493" y="4022"/>
                  </a:lnTo>
                  <a:close/>
                  <a:moveTo>
                    <a:pt x="72808" y="3990"/>
                  </a:moveTo>
                  <a:lnTo>
                    <a:pt x="72744" y="4149"/>
                  </a:lnTo>
                  <a:cubicBezTo>
                    <a:pt x="72871" y="4212"/>
                    <a:pt x="72998" y="4275"/>
                    <a:pt x="73125" y="4307"/>
                  </a:cubicBezTo>
                  <a:lnTo>
                    <a:pt x="73188" y="4149"/>
                  </a:lnTo>
                  <a:cubicBezTo>
                    <a:pt x="73061" y="4117"/>
                    <a:pt x="72935" y="4054"/>
                    <a:pt x="72808" y="3990"/>
                  </a:cubicBezTo>
                  <a:close/>
                  <a:moveTo>
                    <a:pt x="73536" y="4339"/>
                  </a:moveTo>
                  <a:lnTo>
                    <a:pt x="73473" y="4465"/>
                  </a:lnTo>
                  <a:cubicBezTo>
                    <a:pt x="73600" y="4529"/>
                    <a:pt x="73726" y="4592"/>
                    <a:pt x="73853" y="4624"/>
                  </a:cubicBezTo>
                  <a:lnTo>
                    <a:pt x="73916" y="4497"/>
                  </a:lnTo>
                  <a:cubicBezTo>
                    <a:pt x="73790" y="4434"/>
                    <a:pt x="73663" y="4370"/>
                    <a:pt x="73536" y="4339"/>
                  </a:cubicBezTo>
                  <a:close/>
                  <a:moveTo>
                    <a:pt x="31765" y="4339"/>
                  </a:moveTo>
                  <a:cubicBezTo>
                    <a:pt x="31638" y="4370"/>
                    <a:pt x="31511" y="4434"/>
                    <a:pt x="31385" y="4497"/>
                  </a:cubicBezTo>
                  <a:lnTo>
                    <a:pt x="31448" y="4655"/>
                  </a:lnTo>
                  <a:cubicBezTo>
                    <a:pt x="31575" y="4592"/>
                    <a:pt x="31701" y="4529"/>
                    <a:pt x="31828" y="4465"/>
                  </a:cubicBezTo>
                  <a:lnTo>
                    <a:pt x="31765" y="4339"/>
                  </a:lnTo>
                  <a:close/>
                  <a:moveTo>
                    <a:pt x="31005" y="4655"/>
                  </a:moveTo>
                  <a:cubicBezTo>
                    <a:pt x="30878" y="4719"/>
                    <a:pt x="30751" y="4782"/>
                    <a:pt x="30656" y="4814"/>
                  </a:cubicBezTo>
                  <a:lnTo>
                    <a:pt x="30720" y="4972"/>
                  </a:lnTo>
                  <a:cubicBezTo>
                    <a:pt x="30846" y="4909"/>
                    <a:pt x="30941" y="4877"/>
                    <a:pt x="31068" y="4814"/>
                  </a:cubicBezTo>
                  <a:lnTo>
                    <a:pt x="31005" y="4655"/>
                  </a:lnTo>
                  <a:close/>
                  <a:moveTo>
                    <a:pt x="30276" y="5004"/>
                  </a:moveTo>
                  <a:cubicBezTo>
                    <a:pt x="30150" y="5067"/>
                    <a:pt x="30023" y="5099"/>
                    <a:pt x="29896" y="5162"/>
                  </a:cubicBezTo>
                  <a:lnTo>
                    <a:pt x="29960" y="5321"/>
                  </a:lnTo>
                  <a:cubicBezTo>
                    <a:pt x="30086" y="5257"/>
                    <a:pt x="30213" y="5194"/>
                    <a:pt x="30340" y="5130"/>
                  </a:cubicBezTo>
                  <a:lnTo>
                    <a:pt x="30276" y="5004"/>
                  </a:lnTo>
                  <a:close/>
                  <a:moveTo>
                    <a:pt x="29548" y="5352"/>
                  </a:moveTo>
                  <a:cubicBezTo>
                    <a:pt x="29421" y="5416"/>
                    <a:pt x="29295" y="5479"/>
                    <a:pt x="29168" y="5542"/>
                  </a:cubicBezTo>
                  <a:lnTo>
                    <a:pt x="29231" y="5669"/>
                  </a:lnTo>
                  <a:cubicBezTo>
                    <a:pt x="29358" y="5606"/>
                    <a:pt x="29485" y="5542"/>
                    <a:pt x="29611" y="5511"/>
                  </a:cubicBezTo>
                  <a:lnTo>
                    <a:pt x="29548" y="5352"/>
                  </a:lnTo>
                  <a:close/>
                  <a:moveTo>
                    <a:pt x="28788" y="5701"/>
                  </a:moveTo>
                  <a:cubicBezTo>
                    <a:pt x="28693" y="5764"/>
                    <a:pt x="28566" y="5827"/>
                    <a:pt x="28439" y="5891"/>
                  </a:cubicBezTo>
                  <a:lnTo>
                    <a:pt x="28503" y="6049"/>
                  </a:lnTo>
                  <a:cubicBezTo>
                    <a:pt x="28629" y="5986"/>
                    <a:pt x="28756" y="5922"/>
                    <a:pt x="28883" y="5859"/>
                  </a:cubicBezTo>
                  <a:lnTo>
                    <a:pt x="28788" y="5701"/>
                  </a:lnTo>
                  <a:close/>
                  <a:moveTo>
                    <a:pt x="28091" y="6081"/>
                  </a:moveTo>
                  <a:cubicBezTo>
                    <a:pt x="27964" y="6144"/>
                    <a:pt x="27838" y="6207"/>
                    <a:pt x="27711" y="6302"/>
                  </a:cubicBezTo>
                  <a:lnTo>
                    <a:pt x="27806" y="6429"/>
                  </a:lnTo>
                  <a:cubicBezTo>
                    <a:pt x="27901" y="6366"/>
                    <a:pt x="28028" y="6302"/>
                    <a:pt x="28154" y="6239"/>
                  </a:cubicBezTo>
                  <a:lnTo>
                    <a:pt x="28091" y="6081"/>
                  </a:lnTo>
                  <a:close/>
                  <a:moveTo>
                    <a:pt x="27363" y="6492"/>
                  </a:moveTo>
                  <a:cubicBezTo>
                    <a:pt x="27236" y="6556"/>
                    <a:pt x="27109" y="6619"/>
                    <a:pt x="27014" y="6682"/>
                  </a:cubicBezTo>
                  <a:lnTo>
                    <a:pt x="27078" y="6809"/>
                  </a:lnTo>
                  <a:cubicBezTo>
                    <a:pt x="27204" y="6746"/>
                    <a:pt x="27299" y="6682"/>
                    <a:pt x="27426" y="6619"/>
                  </a:cubicBezTo>
                  <a:lnTo>
                    <a:pt x="27363" y="6492"/>
                  </a:lnTo>
                  <a:close/>
                  <a:moveTo>
                    <a:pt x="26634" y="6872"/>
                  </a:moveTo>
                  <a:lnTo>
                    <a:pt x="26286" y="7094"/>
                  </a:lnTo>
                  <a:lnTo>
                    <a:pt x="26381" y="7221"/>
                  </a:lnTo>
                  <a:cubicBezTo>
                    <a:pt x="26476" y="7157"/>
                    <a:pt x="26603" y="7094"/>
                    <a:pt x="26729" y="7031"/>
                  </a:cubicBezTo>
                  <a:lnTo>
                    <a:pt x="26634" y="6872"/>
                  </a:lnTo>
                  <a:close/>
                  <a:moveTo>
                    <a:pt x="25938" y="7284"/>
                  </a:moveTo>
                  <a:cubicBezTo>
                    <a:pt x="25811" y="7347"/>
                    <a:pt x="25684" y="7442"/>
                    <a:pt x="25589" y="7506"/>
                  </a:cubicBezTo>
                  <a:lnTo>
                    <a:pt x="25653" y="7632"/>
                  </a:lnTo>
                  <a:cubicBezTo>
                    <a:pt x="25779" y="7569"/>
                    <a:pt x="25906" y="7506"/>
                    <a:pt x="26033" y="7442"/>
                  </a:cubicBezTo>
                  <a:lnTo>
                    <a:pt x="25938" y="7284"/>
                  </a:lnTo>
                  <a:close/>
                  <a:moveTo>
                    <a:pt x="25241" y="7696"/>
                  </a:moveTo>
                  <a:cubicBezTo>
                    <a:pt x="25114" y="7791"/>
                    <a:pt x="24988" y="7854"/>
                    <a:pt x="24893" y="7917"/>
                  </a:cubicBezTo>
                  <a:lnTo>
                    <a:pt x="24988" y="8076"/>
                  </a:lnTo>
                  <a:cubicBezTo>
                    <a:pt x="25083" y="7981"/>
                    <a:pt x="25209" y="7917"/>
                    <a:pt x="25336" y="7854"/>
                  </a:cubicBezTo>
                  <a:lnTo>
                    <a:pt x="25241" y="7696"/>
                  </a:lnTo>
                  <a:close/>
                  <a:moveTo>
                    <a:pt x="24544" y="8139"/>
                  </a:moveTo>
                  <a:cubicBezTo>
                    <a:pt x="24417" y="8202"/>
                    <a:pt x="24322" y="8297"/>
                    <a:pt x="24196" y="8361"/>
                  </a:cubicBezTo>
                  <a:lnTo>
                    <a:pt x="24291" y="8487"/>
                  </a:lnTo>
                  <a:cubicBezTo>
                    <a:pt x="24386" y="8424"/>
                    <a:pt x="24512" y="8361"/>
                    <a:pt x="24639" y="8266"/>
                  </a:cubicBezTo>
                  <a:lnTo>
                    <a:pt x="24544" y="8139"/>
                  </a:lnTo>
                  <a:close/>
                  <a:moveTo>
                    <a:pt x="23847" y="8582"/>
                  </a:moveTo>
                  <a:cubicBezTo>
                    <a:pt x="23721" y="8646"/>
                    <a:pt x="23626" y="8741"/>
                    <a:pt x="23499" y="8804"/>
                  </a:cubicBezTo>
                  <a:lnTo>
                    <a:pt x="23594" y="8962"/>
                  </a:lnTo>
                  <a:cubicBezTo>
                    <a:pt x="23721" y="8867"/>
                    <a:pt x="23816" y="8804"/>
                    <a:pt x="23942" y="8709"/>
                  </a:cubicBezTo>
                  <a:lnTo>
                    <a:pt x="23847" y="8582"/>
                  </a:lnTo>
                  <a:close/>
                  <a:moveTo>
                    <a:pt x="23182" y="9026"/>
                  </a:moveTo>
                  <a:cubicBezTo>
                    <a:pt x="23056" y="9121"/>
                    <a:pt x="22929" y="9184"/>
                    <a:pt x="22834" y="9279"/>
                  </a:cubicBezTo>
                  <a:lnTo>
                    <a:pt x="22929" y="9406"/>
                  </a:lnTo>
                  <a:cubicBezTo>
                    <a:pt x="23024" y="9342"/>
                    <a:pt x="23151" y="9247"/>
                    <a:pt x="23246" y="9184"/>
                  </a:cubicBezTo>
                  <a:lnTo>
                    <a:pt x="23182" y="9026"/>
                  </a:lnTo>
                  <a:close/>
                  <a:moveTo>
                    <a:pt x="22486" y="9501"/>
                  </a:moveTo>
                  <a:cubicBezTo>
                    <a:pt x="22391" y="9596"/>
                    <a:pt x="22264" y="9659"/>
                    <a:pt x="22169" y="9754"/>
                  </a:cubicBezTo>
                  <a:lnTo>
                    <a:pt x="22264" y="9881"/>
                  </a:lnTo>
                  <a:lnTo>
                    <a:pt x="22581" y="9627"/>
                  </a:lnTo>
                  <a:lnTo>
                    <a:pt x="22486" y="9501"/>
                  </a:lnTo>
                  <a:close/>
                  <a:moveTo>
                    <a:pt x="21821" y="9976"/>
                  </a:moveTo>
                  <a:cubicBezTo>
                    <a:pt x="21726" y="10071"/>
                    <a:pt x="21599" y="10134"/>
                    <a:pt x="21504" y="10229"/>
                  </a:cubicBezTo>
                  <a:lnTo>
                    <a:pt x="21599" y="10356"/>
                  </a:lnTo>
                  <a:cubicBezTo>
                    <a:pt x="21694" y="10261"/>
                    <a:pt x="21821" y="10198"/>
                    <a:pt x="21916" y="10103"/>
                  </a:cubicBezTo>
                  <a:lnTo>
                    <a:pt x="21821" y="9976"/>
                  </a:lnTo>
                  <a:close/>
                  <a:moveTo>
                    <a:pt x="21156" y="10451"/>
                  </a:moveTo>
                  <a:cubicBezTo>
                    <a:pt x="21061" y="10546"/>
                    <a:pt x="20934" y="10641"/>
                    <a:pt x="20839" y="10704"/>
                  </a:cubicBezTo>
                  <a:lnTo>
                    <a:pt x="20934" y="10831"/>
                  </a:lnTo>
                  <a:cubicBezTo>
                    <a:pt x="21061" y="10768"/>
                    <a:pt x="21156" y="10673"/>
                    <a:pt x="21282" y="10609"/>
                  </a:cubicBezTo>
                  <a:lnTo>
                    <a:pt x="21156" y="10451"/>
                  </a:lnTo>
                  <a:close/>
                  <a:moveTo>
                    <a:pt x="20522" y="10958"/>
                  </a:moveTo>
                  <a:cubicBezTo>
                    <a:pt x="20396" y="11053"/>
                    <a:pt x="20301" y="11116"/>
                    <a:pt x="20206" y="11211"/>
                  </a:cubicBezTo>
                  <a:lnTo>
                    <a:pt x="20301" y="11338"/>
                  </a:lnTo>
                  <a:lnTo>
                    <a:pt x="20617" y="11084"/>
                  </a:lnTo>
                  <a:lnTo>
                    <a:pt x="20522" y="10958"/>
                  </a:lnTo>
                  <a:close/>
                  <a:moveTo>
                    <a:pt x="19857" y="11464"/>
                  </a:moveTo>
                  <a:cubicBezTo>
                    <a:pt x="19762" y="11559"/>
                    <a:pt x="19667" y="11623"/>
                    <a:pt x="19540" y="11718"/>
                  </a:cubicBezTo>
                  <a:lnTo>
                    <a:pt x="19667" y="11844"/>
                  </a:lnTo>
                  <a:cubicBezTo>
                    <a:pt x="19762" y="11749"/>
                    <a:pt x="19857" y="11686"/>
                    <a:pt x="19984" y="11591"/>
                  </a:cubicBezTo>
                  <a:lnTo>
                    <a:pt x="19857" y="11464"/>
                  </a:lnTo>
                  <a:close/>
                  <a:moveTo>
                    <a:pt x="19224" y="11971"/>
                  </a:moveTo>
                  <a:cubicBezTo>
                    <a:pt x="19129" y="12066"/>
                    <a:pt x="19034" y="12161"/>
                    <a:pt x="18907" y="12256"/>
                  </a:cubicBezTo>
                  <a:lnTo>
                    <a:pt x="19034" y="12383"/>
                  </a:lnTo>
                  <a:cubicBezTo>
                    <a:pt x="19129" y="12288"/>
                    <a:pt x="19224" y="12193"/>
                    <a:pt x="19350" y="12098"/>
                  </a:cubicBezTo>
                  <a:lnTo>
                    <a:pt x="19224" y="11971"/>
                  </a:lnTo>
                  <a:close/>
                  <a:moveTo>
                    <a:pt x="18622" y="12509"/>
                  </a:moveTo>
                  <a:cubicBezTo>
                    <a:pt x="18495" y="12604"/>
                    <a:pt x="18400" y="12668"/>
                    <a:pt x="18305" y="12763"/>
                  </a:cubicBezTo>
                  <a:lnTo>
                    <a:pt x="18400" y="12889"/>
                  </a:lnTo>
                  <a:cubicBezTo>
                    <a:pt x="18495" y="12826"/>
                    <a:pt x="18622" y="12731"/>
                    <a:pt x="18717" y="12636"/>
                  </a:cubicBezTo>
                  <a:lnTo>
                    <a:pt x="18622" y="12509"/>
                  </a:lnTo>
                  <a:close/>
                  <a:moveTo>
                    <a:pt x="17989" y="13048"/>
                  </a:moveTo>
                  <a:cubicBezTo>
                    <a:pt x="17894" y="13143"/>
                    <a:pt x="17767" y="13206"/>
                    <a:pt x="17672" y="13301"/>
                  </a:cubicBezTo>
                  <a:lnTo>
                    <a:pt x="17799" y="13428"/>
                  </a:lnTo>
                  <a:cubicBezTo>
                    <a:pt x="17894" y="13333"/>
                    <a:pt x="17989" y="13269"/>
                    <a:pt x="18084" y="13174"/>
                  </a:cubicBezTo>
                  <a:lnTo>
                    <a:pt x="17989" y="13048"/>
                  </a:lnTo>
                  <a:close/>
                  <a:moveTo>
                    <a:pt x="17387" y="13586"/>
                  </a:moveTo>
                  <a:cubicBezTo>
                    <a:pt x="17260" y="13681"/>
                    <a:pt x="17165" y="13776"/>
                    <a:pt x="17070" y="13871"/>
                  </a:cubicBezTo>
                  <a:lnTo>
                    <a:pt x="17197" y="13966"/>
                  </a:lnTo>
                  <a:cubicBezTo>
                    <a:pt x="17292" y="13903"/>
                    <a:pt x="17387" y="13808"/>
                    <a:pt x="17482" y="13713"/>
                  </a:cubicBezTo>
                  <a:lnTo>
                    <a:pt x="17387" y="13586"/>
                  </a:lnTo>
                  <a:close/>
                  <a:moveTo>
                    <a:pt x="16785" y="14124"/>
                  </a:moveTo>
                  <a:cubicBezTo>
                    <a:pt x="16690" y="14219"/>
                    <a:pt x="16564" y="14314"/>
                    <a:pt x="16469" y="14409"/>
                  </a:cubicBezTo>
                  <a:lnTo>
                    <a:pt x="16595" y="14536"/>
                  </a:lnTo>
                  <a:cubicBezTo>
                    <a:pt x="16690" y="14441"/>
                    <a:pt x="16785" y="14346"/>
                    <a:pt x="16880" y="14251"/>
                  </a:cubicBezTo>
                  <a:lnTo>
                    <a:pt x="16785" y="14124"/>
                  </a:lnTo>
                  <a:close/>
                  <a:moveTo>
                    <a:pt x="16184" y="14695"/>
                  </a:moveTo>
                  <a:cubicBezTo>
                    <a:pt x="16089" y="14790"/>
                    <a:pt x="15994" y="14885"/>
                    <a:pt x="15867" y="14980"/>
                  </a:cubicBezTo>
                  <a:lnTo>
                    <a:pt x="15994" y="15106"/>
                  </a:lnTo>
                  <a:cubicBezTo>
                    <a:pt x="16089" y="15011"/>
                    <a:pt x="16184" y="14916"/>
                    <a:pt x="16279" y="14821"/>
                  </a:cubicBezTo>
                  <a:lnTo>
                    <a:pt x="16184" y="14695"/>
                  </a:lnTo>
                  <a:close/>
                  <a:moveTo>
                    <a:pt x="15582" y="15265"/>
                  </a:moveTo>
                  <a:lnTo>
                    <a:pt x="15297" y="15550"/>
                  </a:lnTo>
                  <a:lnTo>
                    <a:pt x="15423" y="15676"/>
                  </a:lnTo>
                  <a:cubicBezTo>
                    <a:pt x="15518" y="15581"/>
                    <a:pt x="15613" y="15486"/>
                    <a:pt x="15708" y="15391"/>
                  </a:cubicBezTo>
                  <a:lnTo>
                    <a:pt x="15582" y="15265"/>
                  </a:lnTo>
                  <a:close/>
                  <a:moveTo>
                    <a:pt x="15012" y="15835"/>
                  </a:moveTo>
                  <a:cubicBezTo>
                    <a:pt x="14917" y="15930"/>
                    <a:pt x="14822" y="16056"/>
                    <a:pt x="14727" y="16151"/>
                  </a:cubicBezTo>
                  <a:lnTo>
                    <a:pt x="14853" y="16246"/>
                  </a:lnTo>
                  <a:cubicBezTo>
                    <a:pt x="14948" y="16151"/>
                    <a:pt x="15043" y="16056"/>
                    <a:pt x="15138" y="15961"/>
                  </a:cubicBezTo>
                  <a:lnTo>
                    <a:pt x="15012" y="15835"/>
                  </a:lnTo>
                  <a:close/>
                  <a:moveTo>
                    <a:pt x="14442" y="16436"/>
                  </a:moveTo>
                  <a:cubicBezTo>
                    <a:pt x="14347" y="16531"/>
                    <a:pt x="14252" y="16626"/>
                    <a:pt x="14157" y="16753"/>
                  </a:cubicBezTo>
                  <a:lnTo>
                    <a:pt x="14283" y="16848"/>
                  </a:lnTo>
                  <a:cubicBezTo>
                    <a:pt x="14378" y="16753"/>
                    <a:pt x="14473" y="16658"/>
                    <a:pt x="14568" y="16563"/>
                  </a:cubicBezTo>
                  <a:lnTo>
                    <a:pt x="14442" y="16436"/>
                  </a:lnTo>
                  <a:close/>
                  <a:moveTo>
                    <a:pt x="13872" y="17038"/>
                  </a:moveTo>
                  <a:cubicBezTo>
                    <a:pt x="13777" y="17133"/>
                    <a:pt x="13713" y="17228"/>
                    <a:pt x="13618" y="17355"/>
                  </a:cubicBezTo>
                  <a:lnTo>
                    <a:pt x="13745" y="17450"/>
                  </a:lnTo>
                  <a:cubicBezTo>
                    <a:pt x="13840" y="17355"/>
                    <a:pt x="13903" y="17260"/>
                    <a:pt x="13998" y="17165"/>
                  </a:cubicBezTo>
                  <a:lnTo>
                    <a:pt x="13872" y="17038"/>
                  </a:lnTo>
                  <a:close/>
                  <a:moveTo>
                    <a:pt x="13333" y="17640"/>
                  </a:moveTo>
                  <a:cubicBezTo>
                    <a:pt x="13238" y="17735"/>
                    <a:pt x="13143" y="17861"/>
                    <a:pt x="13080" y="17956"/>
                  </a:cubicBezTo>
                  <a:lnTo>
                    <a:pt x="13207" y="18051"/>
                  </a:lnTo>
                  <a:cubicBezTo>
                    <a:pt x="13270" y="17956"/>
                    <a:pt x="13365" y="17861"/>
                    <a:pt x="13460" y="17766"/>
                  </a:cubicBezTo>
                  <a:lnTo>
                    <a:pt x="13333" y="17640"/>
                  </a:lnTo>
                  <a:close/>
                  <a:moveTo>
                    <a:pt x="12795" y="18273"/>
                  </a:moveTo>
                  <a:cubicBezTo>
                    <a:pt x="12700" y="18368"/>
                    <a:pt x="12637" y="18463"/>
                    <a:pt x="12542" y="18558"/>
                  </a:cubicBezTo>
                  <a:lnTo>
                    <a:pt x="12668" y="18685"/>
                  </a:lnTo>
                  <a:cubicBezTo>
                    <a:pt x="12732" y="18558"/>
                    <a:pt x="12827" y="18463"/>
                    <a:pt x="12922" y="18368"/>
                  </a:cubicBezTo>
                  <a:lnTo>
                    <a:pt x="12795" y="18273"/>
                  </a:lnTo>
                  <a:close/>
                  <a:moveTo>
                    <a:pt x="12257" y="18875"/>
                  </a:moveTo>
                  <a:cubicBezTo>
                    <a:pt x="12193" y="19001"/>
                    <a:pt x="12098" y="19096"/>
                    <a:pt x="12003" y="19191"/>
                  </a:cubicBezTo>
                  <a:lnTo>
                    <a:pt x="12130" y="19286"/>
                  </a:lnTo>
                  <a:cubicBezTo>
                    <a:pt x="12225" y="19191"/>
                    <a:pt x="12320" y="19096"/>
                    <a:pt x="12383" y="19001"/>
                  </a:cubicBezTo>
                  <a:lnTo>
                    <a:pt x="12257" y="18875"/>
                  </a:lnTo>
                  <a:close/>
                  <a:moveTo>
                    <a:pt x="11750" y="19508"/>
                  </a:moveTo>
                  <a:cubicBezTo>
                    <a:pt x="11655" y="19603"/>
                    <a:pt x="11592" y="19730"/>
                    <a:pt x="11497" y="19825"/>
                  </a:cubicBezTo>
                  <a:lnTo>
                    <a:pt x="11623" y="19920"/>
                  </a:lnTo>
                  <a:cubicBezTo>
                    <a:pt x="11718" y="19825"/>
                    <a:pt x="11782" y="19730"/>
                    <a:pt x="11877" y="19603"/>
                  </a:cubicBezTo>
                  <a:lnTo>
                    <a:pt x="11750" y="19508"/>
                  </a:lnTo>
                  <a:close/>
                  <a:moveTo>
                    <a:pt x="11243" y="20142"/>
                  </a:moveTo>
                  <a:cubicBezTo>
                    <a:pt x="11148" y="20268"/>
                    <a:pt x="11053" y="20363"/>
                    <a:pt x="10990" y="20458"/>
                  </a:cubicBezTo>
                  <a:lnTo>
                    <a:pt x="11116" y="20585"/>
                  </a:lnTo>
                  <a:lnTo>
                    <a:pt x="11370" y="20268"/>
                  </a:lnTo>
                  <a:lnTo>
                    <a:pt x="11243" y="20142"/>
                  </a:lnTo>
                  <a:close/>
                  <a:moveTo>
                    <a:pt x="10736" y="20807"/>
                  </a:moveTo>
                  <a:cubicBezTo>
                    <a:pt x="10641" y="20902"/>
                    <a:pt x="10578" y="21028"/>
                    <a:pt x="10483" y="21123"/>
                  </a:cubicBezTo>
                  <a:lnTo>
                    <a:pt x="10610" y="21218"/>
                  </a:lnTo>
                  <a:cubicBezTo>
                    <a:pt x="10705" y="21123"/>
                    <a:pt x="10768" y="20997"/>
                    <a:pt x="10863" y="20902"/>
                  </a:cubicBezTo>
                  <a:lnTo>
                    <a:pt x="10736" y="20807"/>
                  </a:lnTo>
                  <a:close/>
                  <a:moveTo>
                    <a:pt x="10230" y="21472"/>
                  </a:moveTo>
                  <a:cubicBezTo>
                    <a:pt x="10166" y="21567"/>
                    <a:pt x="10071" y="21662"/>
                    <a:pt x="10008" y="21788"/>
                  </a:cubicBezTo>
                  <a:lnTo>
                    <a:pt x="10135" y="21883"/>
                  </a:lnTo>
                  <a:cubicBezTo>
                    <a:pt x="10198" y="21757"/>
                    <a:pt x="10293" y="21662"/>
                    <a:pt x="10388" y="21567"/>
                  </a:cubicBezTo>
                  <a:lnTo>
                    <a:pt x="10230" y="21472"/>
                  </a:lnTo>
                  <a:close/>
                  <a:moveTo>
                    <a:pt x="9755" y="22105"/>
                  </a:moveTo>
                  <a:lnTo>
                    <a:pt x="9533" y="22453"/>
                  </a:lnTo>
                  <a:lnTo>
                    <a:pt x="9660" y="22548"/>
                  </a:lnTo>
                  <a:lnTo>
                    <a:pt x="9881" y="22200"/>
                  </a:lnTo>
                  <a:lnTo>
                    <a:pt x="9755" y="22105"/>
                  </a:lnTo>
                  <a:close/>
                  <a:moveTo>
                    <a:pt x="9280" y="22802"/>
                  </a:moveTo>
                  <a:cubicBezTo>
                    <a:pt x="9216" y="22897"/>
                    <a:pt x="9121" y="23023"/>
                    <a:pt x="9058" y="23118"/>
                  </a:cubicBezTo>
                  <a:lnTo>
                    <a:pt x="9185" y="23213"/>
                  </a:lnTo>
                  <a:cubicBezTo>
                    <a:pt x="9280" y="23118"/>
                    <a:pt x="9343" y="22992"/>
                    <a:pt x="9438" y="22897"/>
                  </a:cubicBezTo>
                  <a:lnTo>
                    <a:pt x="9280" y="22802"/>
                  </a:lnTo>
                  <a:close/>
                  <a:moveTo>
                    <a:pt x="8836" y="23467"/>
                  </a:moveTo>
                  <a:cubicBezTo>
                    <a:pt x="8741" y="23562"/>
                    <a:pt x="8678" y="23688"/>
                    <a:pt x="8615" y="23815"/>
                  </a:cubicBezTo>
                  <a:lnTo>
                    <a:pt x="8741" y="23910"/>
                  </a:lnTo>
                  <a:cubicBezTo>
                    <a:pt x="8805" y="23783"/>
                    <a:pt x="8900" y="23657"/>
                    <a:pt x="8963" y="23562"/>
                  </a:cubicBezTo>
                  <a:lnTo>
                    <a:pt x="8836" y="23467"/>
                  </a:lnTo>
                  <a:close/>
                  <a:moveTo>
                    <a:pt x="8393" y="24163"/>
                  </a:moveTo>
                  <a:cubicBezTo>
                    <a:pt x="8298" y="24259"/>
                    <a:pt x="8235" y="24385"/>
                    <a:pt x="8171" y="24512"/>
                  </a:cubicBezTo>
                  <a:lnTo>
                    <a:pt x="8298" y="24575"/>
                  </a:lnTo>
                  <a:cubicBezTo>
                    <a:pt x="8361" y="24480"/>
                    <a:pt x="8456" y="24354"/>
                    <a:pt x="8520" y="24227"/>
                  </a:cubicBezTo>
                  <a:lnTo>
                    <a:pt x="8393" y="24163"/>
                  </a:lnTo>
                  <a:close/>
                  <a:moveTo>
                    <a:pt x="7950" y="24829"/>
                  </a:moveTo>
                  <a:cubicBezTo>
                    <a:pt x="7886" y="24955"/>
                    <a:pt x="7791" y="25082"/>
                    <a:pt x="7728" y="25177"/>
                  </a:cubicBezTo>
                  <a:lnTo>
                    <a:pt x="7855" y="25272"/>
                  </a:lnTo>
                  <a:cubicBezTo>
                    <a:pt x="7950" y="25145"/>
                    <a:pt x="8013" y="25050"/>
                    <a:pt x="8076" y="24924"/>
                  </a:cubicBezTo>
                  <a:lnTo>
                    <a:pt x="7950" y="24829"/>
                  </a:lnTo>
                  <a:close/>
                  <a:moveTo>
                    <a:pt x="7506" y="25557"/>
                  </a:moveTo>
                  <a:cubicBezTo>
                    <a:pt x="7443" y="25652"/>
                    <a:pt x="7380" y="25779"/>
                    <a:pt x="7316" y="25905"/>
                  </a:cubicBezTo>
                  <a:lnTo>
                    <a:pt x="7443" y="25969"/>
                  </a:lnTo>
                  <a:cubicBezTo>
                    <a:pt x="7506" y="25874"/>
                    <a:pt x="7570" y="25747"/>
                    <a:pt x="7665" y="25620"/>
                  </a:cubicBezTo>
                  <a:lnTo>
                    <a:pt x="7506" y="25557"/>
                  </a:lnTo>
                  <a:close/>
                  <a:moveTo>
                    <a:pt x="7095" y="26254"/>
                  </a:moveTo>
                  <a:cubicBezTo>
                    <a:pt x="7031" y="26349"/>
                    <a:pt x="6968" y="26475"/>
                    <a:pt x="6904" y="26602"/>
                  </a:cubicBezTo>
                  <a:lnTo>
                    <a:pt x="7031" y="26665"/>
                  </a:lnTo>
                  <a:cubicBezTo>
                    <a:pt x="7095" y="26570"/>
                    <a:pt x="7158" y="26444"/>
                    <a:pt x="7253" y="26317"/>
                  </a:cubicBezTo>
                  <a:lnTo>
                    <a:pt x="7095" y="26254"/>
                  </a:lnTo>
                  <a:close/>
                  <a:moveTo>
                    <a:pt x="6683" y="26950"/>
                  </a:moveTo>
                  <a:cubicBezTo>
                    <a:pt x="6619" y="27077"/>
                    <a:pt x="6556" y="27204"/>
                    <a:pt x="6493" y="27330"/>
                  </a:cubicBezTo>
                  <a:lnTo>
                    <a:pt x="6651" y="27394"/>
                  </a:lnTo>
                  <a:cubicBezTo>
                    <a:pt x="6714" y="27267"/>
                    <a:pt x="6778" y="27140"/>
                    <a:pt x="6841" y="27045"/>
                  </a:cubicBezTo>
                  <a:lnTo>
                    <a:pt x="6683" y="26950"/>
                  </a:lnTo>
                  <a:close/>
                  <a:moveTo>
                    <a:pt x="6303" y="27679"/>
                  </a:moveTo>
                  <a:cubicBezTo>
                    <a:pt x="6239" y="27805"/>
                    <a:pt x="6176" y="27932"/>
                    <a:pt x="6113" y="28027"/>
                  </a:cubicBezTo>
                  <a:lnTo>
                    <a:pt x="6239" y="28122"/>
                  </a:lnTo>
                  <a:cubicBezTo>
                    <a:pt x="6303" y="27995"/>
                    <a:pt x="6366" y="27869"/>
                    <a:pt x="6429" y="27742"/>
                  </a:cubicBezTo>
                  <a:lnTo>
                    <a:pt x="6303" y="27679"/>
                  </a:lnTo>
                  <a:close/>
                  <a:moveTo>
                    <a:pt x="5923" y="28407"/>
                  </a:moveTo>
                  <a:cubicBezTo>
                    <a:pt x="5859" y="28534"/>
                    <a:pt x="5796" y="28660"/>
                    <a:pt x="5733" y="28755"/>
                  </a:cubicBezTo>
                  <a:lnTo>
                    <a:pt x="5859" y="28850"/>
                  </a:lnTo>
                  <a:cubicBezTo>
                    <a:pt x="5923" y="28724"/>
                    <a:pt x="5986" y="28597"/>
                    <a:pt x="6049" y="28470"/>
                  </a:cubicBezTo>
                  <a:lnTo>
                    <a:pt x="5923" y="28407"/>
                  </a:lnTo>
                  <a:close/>
                  <a:moveTo>
                    <a:pt x="5543" y="29136"/>
                  </a:moveTo>
                  <a:cubicBezTo>
                    <a:pt x="5479" y="29262"/>
                    <a:pt x="5416" y="29389"/>
                    <a:pt x="5353" y="29516"/>
                  </a:cubicBezTo>
                  <a:lnTo>
                    <a:pt x="5511" y="29579"/>
                  </a:lnTo>
                  <a:cubicBezTo>
                    <a:pt x="5574" y="29452"/>
                    <a:pt x="5606" y="29326"/>
                    <a:pt x="5669" y="29199"/>
                  </a:cubicBezTo>
                  <a:lnTo>
                    <a:pt x="5543" y="29136"/>
                  </a:lnTo>
                  <a:close/>
                  <a:moveTo>
                    <a:pt x="5163" y="29864"/>
                  </a:moveTo>
                  <a:cubicBezTo>
                    <a:pt x="5131" y="29991"/>
                    <a:pt x="5068" y="30117"/>
                    <a:pt x="5004" y="30244"/>
                  </a:cubicBezTo>
                  <a:lnTo>
                    <a:pt x="5163" y="30307"/>
                  </a:lnTo>
                  <a:cubicBezTo>
                    <a:pt x="5194" y="30181"/>
                    <a:pt x="5258" y="30054"/>
                    <a:pt x="5321" y="29959"/>
                  </a:cubicBezTo>
                  <a:lnTo>
                    <a:pt x="5163" y="29864"/>
                  </a:lnTo>
                  <a:close/>
                  <a:moveTo>
                    <a:pt x="4814" y="30624"/>
                  </a:moveTo>
                  <a:cubicBezTo>
                    <a:pt x="4783" y="30751"/>
                    <a:pt x="4719" y="30877"/>
                    <a:pt x="4656" y="31004"/>
                  </a:cubicBezTo>
                  <a:lnTo>
                    <a:pt x="4814" y="31067"/>
                  </a:lnTo>
                  <a:cubicBezTo>
                    <a:pt x="4846" y="30941"/>
                    <a:pt x="4909" y="30814"/>
                    <a:pt x="4973" y="30687"/>
                  </a:cubicBezTo>
                  <a:lnTo>
                    <a:pt x="4814" y="30624"/>
                  </a:lnTo>
                  <a:close/>
                  <a:moveTo>
                    <a:pt x="4498" y="31384"/>
                  </a:moveTo>
                  <a:cubicBezTo>
                    <a:pt x="4434" y="31479"/>
                    <a:pt x="4371" y="31606"/>
                    <a:pt x="4339" y="31732"/>
                  </a:cubicBezTo>
                  <a:lnTo>
                    <a:pt x="4466" y="31796"/>
                  </a:lnTo>
                  <a:cubicBezTo>
                    <a:pt x="4529" y="31669"/>
                    <a:pt x="4593" y="31542"/>
                    <a:pt x="4624" y="31416"/>
                  </a:cubicBezTo>
                  <a:lnTo>
                    <a:pt x="4498" y="31384"/>
                  </a:lnTo>
                  <a:close/>
                  <a:moveTo>
                    <a:pt x="4149" y="32112"/>
                  </a:moveTo>
                  <a:cubicBezTo>
                    <a:pt x="4118" y="32239"/>
                    <a:pt x="4054" y="32366"/>
                    <a:pt x="3991" y="32492"/>
                  </a:cubicBezTo>
                  <a:lnTo>
                    <a:pt x="4149" y="32556"/>
                  </a:lnTo>
                  <a:cubicBezTo>
                    <a:pt x="4213" y="32429"/>
                    <a:pt x="4276" y="32302"/>
                    <a:pt x="4308" y="32176"/>
                  </a:cubicBezTo>
                  <a:lnTo>
                    <a:pt x="4149" y="32112"/>
                  </a:lnTo>
                  <a:close/>
                  <a:moveTo>
                    <a:pt x="3864" y="32872"/>
                  </a:moveTo>
                  <a:lnTo>
                    <a:pt x="3706" y="33252"/>
                  </a:lnTo>
                  <a:lnTo>
                    <a:pt x="3864" y="33316"/>
                  </a:lnTo>
                  <a:cubicBezTo>
                    <a:pt x="3896" y="33189"/>
                    <a:pt x="3959" y="33062"/>
                    <a:pt x="3991" y="32936"/>
                  </a:cubicBezTo>
                  <a:lnTo>
                    <a:pt x="3864" y="32872"/>
                  </a:lnTo>
                  <a:close/>
                  <a:moveTo>
                    <a:pt x="3548" y="33632"/>
                  </a:moveTo>
                  <a:cubicBezTo>
                    <a:pt x="3484" y="33759"/>
                    <a:pt x="3453" y="33886"/>
                    <a:pt x="3389" y="34013"/>
                  </a:cubicBezTo>
                  <a:lnTo>
                    <a:pt x="3548" y="34076"/>
                  </a:lnTo>
                  <a:cubicBezTo>
                    <a:pt x="3611" y="33949"/>
                    <a:pt x="3643" y="33823"/>
                    <a:pt x="3706" y="33696"/>
                  </a:cubicBezTo>
                  <a:lnTo>
                    <a:pt x="3548" y="33632"/>
                  </a:lnTo>
                  <a:close/>
                  <a:moveTo>
                    <a:pt x="3263" y="34424"/>
                  </a:moveTo>
                  <a:cubicBezTo>
                    <a:pt x="3199" y="34551"/>
                    <a:pt x="3168" y="34678"/>
                    <a:pt x="3104" y="34804"/>
                  </a:cubicBezTo>
                  <a:lnTo>
                    <a:pt x="3263" y="34868"/>
                  </a:lnTo>
                  <a:cubicBezTo>
                    <a:pt x="3326" y="34741"/>
                    <a:pt x="3358" y="34583"/>
                    <a:pt x="3421" y="34456"/>
                  </a:cubicBezTo>
                  <a:lnTo>
                    <a:pt x="3263" y="34424"/>
                  </a:lnTo>
                  <a:close/>
                  <a:moveTo>
                    <a:pt x="2978" y="35184"/>
                  </a:moveTo>
                  <a:cubicBezTo>
                    <a:pt x="2946" y="35311"/>
                    <a:pt x="2883" y="35438"/>
                    <a:pt x="2851" y="35564"/>
                  </a:cubicBezTo>
                  <a:lnTo>
                    <a:pt x="3009" y="35628"/>
                  </a:lnTo>
                  <a:cubicBezTo>
                    <a:pt x="3041" y="35501"/>
                    <a:pt x="3073" y="35374"/>
                    <a:pt x="3136" y="35248"/>
                  </a:cubicBezTo>
                  <a:lnTo>
                    <a:pt x="2978" y="35184"/>
                  </a:lnTo>
                  <a:close/>
                  <a:moveTo>
                    <a:pt x="2724" y="35976"/>
                  </a:moveTo>
                  <a:cubicBezTo>
                    <a:pt x="2661" y="36103"/>
                    <a:pt x="2629" y="36229"/>
                    <a:pt x="2598" y="36356"/>
                  </a:cubicBezTo>
                  <a:lnTo>
                    <a:pt x="2756" y="36388"/>
                  </a:lnTo>
                  <a:cubicBezTo>
                    <a:pt x="2788" y="36261"/>
                    <a:pt x="2819" y="36134"/>
                    <a:pt x="2883" y="36008"/>
                  </a:cubicBezTo>
                  <a:lnTo>
                    <a:pt x="2724" y="35976"/>
                  </a:lnTo>
                  <a:close/>
                  <a:moveTo>
                    <a:pt x="2439" y="36736"/>
                  </a:moveTo>
                  <a:cubicBezTo>
                    <a:pt x="2407" y="36863"/>
                    <a:pt x="2376" y="36989"/>
                    <a:pt x="2344" y="37148"/>
                  </a:cubicBezTo>
                  <a:lnTo>
                    <a:pt x="2502" y="37179"/>
                  </a:lnTo>
                  <a:cubicBezTo>
                    <a:pt x="2534" y="37053"/>
                    <a:pt x="2566" y="36926"/>
                    <a:pt x="2629" y="36799"/>
                  </a:cubicBezTo>
                  <a:lnTo>
                    <a:pt x="2439" y="36736"/>
                  </a:lnTo>
                  <a:close/>
                  <a:moveTo>
                    <a:pt x="2217" y="37528"/>
                  </a:moveTo>
                  <a:cubicBezTo>
                    <a:pt x="2186" y="37654"/>
                    <a:pt x="2154" y="37781"/>
                    <a:pt x="2091" y="37908"/>
                  </a:cubicBezTo>
                  <a:lnTo>
                    <a:pt x="2249" y="37971"/>
                  </a:lnTo>
                  <a:cubicBezTo>
                    <a:pt x="2281" y="37844"/>
                    <a:pt x="2344" y="37718"/>
                    <a:pt x="2376" y="37559"/>
                  </a:cubicBezTo>
                  <a:lnTo>
                    <a:pt x="2217" y="37528"/>
                  </a:lnTo>
                  <a:close/>
                  <a:moveTo>
                    <a:pt x="1996" y="38319"/>
                  </a:moveTo>
                  <a:cubicBezTo>
                    <a:pt x="1932" y="38446"/>
                    <a:pt x="1901" y="38573"/>
                    <a:pt x="1869" y="38700"/>
                  </a:cubicBezTo>
                  <a:lnTo>
                    <a:pt x="2027" y="38763"/>
                  </a:lnTo>
                  <a:cubicBezTo>
                    <a:pt x="2059" y="38605"/>
                    <a:pt x="2122" y="38478"/>
                    <a:pt x="2154" y="38351"/>
                  </a:cubicBezTo>
                  <a:lnTo>
                    <a:pt x="1996" y="38319"/>
                  </a:lnTo>
                  <a:close/>
                  <a:moveTo>
                    <a:pt x="1774" y="39111"/>
                  </a:moveTo>
                  <a:cubicBezTo>
                    <a:pt x="1742" y="39238"/>
                    <a:pt x="1711" y="39365"/>
                    <a:pt x="1679" y="39491"/>
                  </a:cubicBezTo>
                  <a:lnTo>
                    <a:pt x="1837" y="39555"/>
                  </a:lnTo>
                  <a:cubicBezTo>
                    <a:pt x="1869" y="39396"/>
                    <a:pt x="1901" y="39270"/>
                    <a:pt x="1932" y="39143"/>
                  </a:cubicBezTo>
                  <a:lnTo>
                    <a:pt x="1774" y="39111"/>
                  </a:lnTo>
                  <a:close/>
                  <a:moveTo>
                    <a:pt x="1552" y="39903"/>
                  </a:moveTo>
                  <a:cubicBezTo>
                    <a:pt x="1521" y="40030"/>
                    <a:pt x="1489" y="40156"/>
                    <a:pt x="1457" y="40283"/>
                  </a:cubicBezTo>
                  <a:lnTo>
                    <a:pt x="1616" y="40346"/>
                  </a:lnTo>
                  <a:cubicBezTo>
                    <a:pt x="1647" y="40188"/>
                    <a:pt x="1679" y="40061"/>
                    <a:pt x="1711" y="39935"/>
                  </a:cubicBezTo>
                  <a:lnTo>
                    <a:pt x="1552" y="39903"/>
                  </a:lnTo>
                  <a:close/>
                  <a:moveTo>
                    <a:pt x="1362" y="40695"/>
                  </a:moveTo>
                  <a:cubicBezTo>
                    <a:pt x="1331" y="40821"/>
                    <a:pt x="1331" y="40948"/>
                    <a:pt x="1299" y="41106"/>
                  </a:cubicBezTo>
                  <a:lnTo>
                    <a:pt x="1457" y="41138"/>
                  </a:lnTo>
                  <a:cubicBezTo>
                    <a:pt x="1489" y="41011"/>
                    <a:pt x="1489" y="40853"/>
                    <a:pt x="1521" y="40726"/>
                  </a:cubicBezTo>
                  <a:lnTo>
                    <a:pt x="1362" y="40695"/>
                  </a:lnTo>
                  <a:close/>
                  <a:moveTo>
                    <a:pt x="1204" y="41486"/>
                  </a:moveTo>
                  <a:cubicBezTo>
                    <a:pt x="1172" y="41613"/>
                    <a:pt x="1141" y="41771"/>
                    <a:pt x="1109" y="41898"/>
                  </a:cubicBezTo>
                  <a:lnTo>
                    <a:pt x="1267" y="41930"/>
                  </a:lnTo>
                  <a:cubicBezTo>
                    <a:pt x="1299" y="41803"/>
                    <a:pt x="1331" y="41676"/>
                    <a:pt x="1362" y="41518"/>
                  </a:cubicBezTo>
                  <a:lnTo>
                    <a:pt x="1204" y="41486"/>
                  </a:lnTo>
                  <a:close/>
                  <a:moveTo>
                    <a:pt x="1014" y="42278"/>
                  </a:moveTo>
                  <a:cubicBezTo>
                    <a:pt x="1014" y="42436"/>
                    <a:pt x="982" y="42563"/>
                    <a:pt x="951" y="42690"/>
                  </a:cubicBezTo>
                  <a:lnTo>
                    <a:pt x="1109" y="42721"/>
                  </a:lnTo>
                  <a:cubicBezTo>
                    <a:pt x="1141" y="42595"/>
                    <a:pt x="1172" y="42468"/>
                    <a:pt x="1204" y="42341"/>
                  </a:cubicBezTo>
                  <a:lnTo>
                    <a:pt x="1014" y="42278"/>
                  </a:lnTo>
                  <a:close/>
                  <a:moveTo>
                    <a:pt x="887" y="43101"/>
                  </a:moveTo>
                  <a:lnTo>
                    <a:pt x="792" y="43513"/>
                  </a:lnTo>
                  <a:lnTo>
                    <a:pt x="951" y="43545"/>
                  </a:lnTo>
                  <a:lnTo>
                    <a:pt x="1046" y="43133"/>
                  </a:lnTo>
                  <a:lnTo>
                    <a:pt x="887" y="43101"/>
                  </a:lnTo>
                  <a:close/>
                  <a:moveTo>
                    <a:pt x="729" y="43925"/>
                  </a:moveTo>
                  <a:cubicBezTo>
                    <a:pt x="697" y="44052"/>
                    <a:pt x="697" y="44178"/>
                    <a:pt x="666" y="44305"/>
                  </a:cubicBezTo>
                  <a:lnTo>
                    <a:pt x="824" y="44337"/>
                  </a:lnTo>
                  <a:cubicBezTo>
                    <a:pt x="856" y="44210"/>
                    <a:pt x="856" y="44083"/>
                    <a:pt x="887" y="43925"/>
                  </a:cubicBezTo>
                  <a:close/>
                  <a:moveTo>
                    <a:pt x="602" y="44717"/>
                  </a:moveTo>
                  <a:lnTo>
                    <a:pt x="539" y="45128"/>
                  </a:lnTo>
                  <a:lnTo>
                    <a:pt x="697" y="45160"/>
                  </a:lnTo>
                  <a:lnTo>
                    <a:pt x="761" y="44748"/>
                  </a:lnTo>
                  <a:lnTo>
                    <a:pt x="602" y="44717"/>
                  </a:lnTo>
                  <a:close/>
                  <a:moveTo>
                    <a:pt x="476" y="45540"/>
                  </a:moveTo>
                  <a:cubicBezTo>
                    <a:pt x="476" y="45667"/>
                    <a:pt x="444" y="45793"/>
                    <a:pt x="444" y="45952"/>
                  </a:cubicBezTo>
                  <a:lnTo>
                    <a:pt x="602" y="45952"/>
                  </a:lnTo>
                  <a:cubicBezTo>
                    <a:pt x="602" y="45825"/>
                    <a:pt x="634" y="45698"/>
                    <a:pt x="634" y="45540"/>
                  </a:cubicBezTo>
                  <a:close/>
                  <a:moveTo>
                    <a:pt x="381" y="46332"/>
                  </a:moveTo>
                  <a:cubicBezTo>
                    <a:pt x="381" y="46458"/>
                    <a:pt x="349" y="46617"/>
                    <a:pt x="349" y="46743"/>
                  </a:cubicBezTo>
                  <a:lnTo>
                    <a:pt x="507" y="46775"/>
                  </a:lnTo>
                  <a:lnTo>
                    <a:pt x="539" y="46363"/>
                  </a:lnTo>
                  <a:lnTo>
                    <a:pt x="381" y="46332"/>
                  </a:lnTo>
                  <a:close/>
                  <a:moveTo>
                    <a:pt x="286" y="47155"/>
                  </a:moveTo>
                  <a:cubicBezTo>
                    <a:pt x="286" y="47282"/>
                    <a:pt x="254" y="47440"/>
                    <a:pt x="254" y="47567"/>
                  </a:cubicBezTo>
                  <a:lnTo>
                    <a:pt x="412" y="47567"/>
                  </a:lnTo>
                  <a:cubicBezTo>
                    <a:pt x="412" y="47440"/>
                    <a:pt x="444" y="47313"/>
                    <a:pt x="444" y="47187"/>
                  </a:cubicBezTo>
                  <a:lnTo>
                    <a:pt x="286" y="47155"/>
                  </a:lnTo>
                  <a:close/>
                  <a:moveTo>
                    <a:pt x="222" y="47979"/>
                  </a:moveTo>
                  <a:cubicBezTo>
                    <a:pt x="191" y="48105"/>
                    <a:pt x="191" y="48264"/>
                    <a:pt x="191" y="48390"/>
                  </a:cubicBezTo>
                  <a:lnTo>
                    <a:pt x="349" y="48390"/>
                  </a:lnTo>
                  <a:cubicBezTo>
                    <a:pt x="349" y="48264"/>
                    <a:pt x="349" y="48137"/>
                    <a:pt x="381" y="47979"/>
                  </a:cubicBezTo>
                  <a:close/>
                  <a:moveTo>
                    <a:pt x="159" y="48802"/>
                  </a:moveTo>
                  <a:cubicBezTo>
                    <a:pt x="127" y="48929"/>
                    <a:pt x="127" y="49055"/>
                    <a:pt x="127" y="49182"/>
                  </a:cubicBezTo>
                  <a:lnTo>
                    <a:pt x="286" y="49214"/>
                  </a:lnTo>
                  <a:cubicBezTo>
                    <a:pt x="286" y="49087"/>
                    <a:pt x="286" y="48929"/>
                    <a:pt x="317" y="48802"/>
                  </a:cubicBezTo>
                  <a:close/>
                  <a:moveTo>
                    <a:pt x="96" y="49594"/>
                  </a:moveTo>
                  <a:cubicBezTo>
                    <a:pt x="64" y="49752"/>
                    <a:pt x="64" y="49879"/>
                    <a:pt x="64" y="50005"/>
                  </a:cubicBezTo>
                  <a:lnTo>
                    <a:pt x="222" y="50037"/>
                  </a:lnTo>
                  <a:cubicBezTo>
                    <a:pt x="222" y="49879"/>
                    <a:pt x="254" y="49752"/>
                    <a:pt x="254" y="49625"/>
                  </a:cubicBezTo>
                  <a:lnTo>
                    <a:pt x="96" y="49594"/>
                  </a:lnTo>
                  <a:close/>
                  <a:moveTo>
                    <a:pt x="64" y="50417"/>
                  </a:moveTo>
                  <a:cubicBezTo>
                    <a:pt x="32" y="50575"/>
                    <a:pt x="32" y="50702"/>
                    <a:pt x="32" y="50829"/>
                  </a:cubicBezTo>
                  <a:lnTo>
                    <a:pt x="191" y="50829"/>
                  </a:lnTo>
                  <a:cubicBezTo>
                    <a:pt x="191" y="50702"/>
                    <a:pt x="222" y="50575"/>
                    <a:pt x="222" y="50417"/>
                  </a:cubicBezTo>
                  <a:close/>
                  <a:moveTo>
                    <a:pt x="32" y="51240"/>
                  </a:moveTo>
                  <a:cubicBezTo>
                    <a:pt x="32" y="51367"/>
                    <a:pt x="32" y="51525"/>
                    <a:pt x="1" y="51652"/>
                  </a:cubicBezTo>
                  <a:lnTo>
                    <a:pt x="191" y="51652"/>
                  </a:lnTo>
                  <a:cubicBezTo>
                    <a:pt x="191" y="51525"/>
                    <a:pt x="191" y="51367"/>
                    <a:pt x="191" y="51240"/>
                  </a:cubicBezTo>
                  <a:close/>
                  <a:moveTo>
                    <a:pt x="1" y="52064"/>
                  </a:moveTo>
                  <a:cubicBezTo>
                    <a:pt x="1" y="52190"/>
                    <a:pt x="1" y="52349"/>
                    <a:pt x="1" y="52475"/>
                  </a:cubicBezTo>
                  <a:lnTo>
                    <a:pt x="159" y="52475"/>
                  </a:lnTo>
                  <a:cubicBezTo>
                    <a:pt x="159" y="52349"/>
                    <a:pt x="159" y="52190"/>
                    <a:pt x="159" y="52064"/>
                  </a:cubicBezTo>
                  <a:close/>
                  <a:moveTo>
                    <a:pt x="1" y="52887"/>
                  </a:moveTo>
                  <a:cubicBezTo>
                    <a:pt x="1" y="53014"/>
                    <a:pt x="1" y="53141"/>
                    <a:pt x="1" y="53299"/>
                  </a:cubicBezTo>
                  <a:lnTo>
                    <a:pt x="159" y="53299"/>
                  </a:lnTo>
                  <a:cubicBezTo>
                    <a:pt x="159" y="53141"/>
                    <a:pt x="159" y="53014"/>
                    <a:pt x="159" y="52887"/>
                  </a:cubicBezTo>
                  <a:close/>
                  <a:moveTo>
                    <a:pt x="159" y="53679"/>
                  </a:moveTo>
                  <a:lnTo>
                    <a:pt x="1" y="53711"/>
                  </a:lnTo>
                  <a:cubicBezTo>
                    <a:pt x="1" y="53837"/>
                    <a:pt x="1" y="53964"/>
                    <a:pt x="32" y="54091"/>
                  </a:cubicBezTo>
                  <a:lnTo>
                    <a:pt x="191" y="54091"/>
                  </a:lnTo>
                  <a:cubicBezTo>
                    <a:pt x="191" y="53964"/>
                    <a:pt x="191" y="53837"/>
                    <a:pt x="159" y="53679"/>
                  </a:cubicBezTo>
                  <a:close/>
                  <a:moveTo>
                    <a:pt x="32" y="54502"/>
                  </a:moveTo>
                  <a:cubicBezTo>
                    <a:pt x="32" y="54661"/>
                    <a:pt x="32" y="54787"/>
                    <a:pt x="64" y="54914"/>
                  </a:cubicBezTo>
                  <a:lnTo>
                    <a:pt x="222" y="54914"/>
                  </a:lnTo>
                  <a:cubicBezTo>
                    <a:pt x="222" y="54787"/>
                    <a:pt x="191" y="54629"/>
                    <a:pt x="191" y="54502"/>
                  </a:cubicBezTo>
                  <a:close/>
                  <a:moveTo>
                    <a:pt x="64" y="55326"/>
                  </a:moveTo>
                  <a:cubicBezTo>
                    <a:pt x="64" y="55452"/>
                    <a:pt x="96" y="55611"/>
                    <a:pt x="96" y="55737"/>
                  </a:cubicBezTo>
                  <a:lnTo>
                    <a:pt x="254" y="55737"/>
                  </a:lnTo>
                  <a:cubicBezTo>
                    <a:pt x="254" y="55611"/>
                    <a:pt x="222" y="55452"/>
                    <a:pt x="222" y="55326"/>
                  </a:cubicBezTo>
                  <a:close/>
                  <a:moveTo>
                    <a:pt x="127" y="56149"/>
                  </a:moveTo>
                  <a:cubicBezTo>
                    <a:pt x="127" y="56276"/>
                    <a:pt x="127" y="56434"/>
                    <a:pt x="127" y="56561"/>
                  </a:cubicBezTo>
                  <a:lnTo>
                    <a:pt x="317" y="56529"/>
                  </a:lnTo>
                  <a:cubicBezTo>
                    <a:pt x="286" y="56402"/>
                    <a:pt x="286" y="56276"/>
                    <a:pt x="286" y="56149"/>
                  </a:cubicBezTo>
                  <a:close/>
                  <a:moveTo>
                    <a:pt x="349" y="56941"/>
                  </a:moveTo>
                  <a:lnTo>
                    <a:pt x="159" y="56972"/>
                  </a:lnTo>
                  <a:cubicBezTo>
                    <a:pt x="191" y="57099"/>
                    <a:pt x="191" y="57226"/>
                    <a:pt x="222" y="57384"/>
                  </a:cubicBezTo>
                  <a:lnTo>
                    <a:pt x="381" y="57352"/>
                  </a:lnTo>
                  <a:cubicBezTo>
                    <a:pt x="349" y="57226"/>
                    <a:pt x="349" y="57099"/>
                    <a:pt x="349" y="56941"/>
                  </a:cubicBezTo>
                  <a:close/>
                  <a:moveTo>
                    <a:pt x="254" y="57764"/>
                  </a:moveTo>
                  <a:cubicBezTo>
                    <a:pt x="254" y="57923"/>
                    <a:pt x="286" y="58049"/>
                    <a:pt x="286" y="58176"/>
                  </a:cubicBezTo>
                  <a:lnTo>
                    <a:pt x="444" y="58176"/>
                  </a:lnTo>
                  <a:cubicBezTo>
                    <a:pt x="444" y="58018"/>
                    <a:pt x="412" y="57891"/>
                    <a:pt x="412" y="57764"/>
                  </a:cubicBezTo>
                  <a:close/>
                  <a:moveTo>
                    <a:pt x="317" y="58588"/>
                  </a:moveTo>
                  <a:cubicBezTo>
                    <a:pt x="349" y="58714"/>
                    <a:pt x="349" y="58873"/>
                    <a:pt x="381" y="58999"/>
                  </a:cubicBezTo>
                  <a:lnTo>
                    <a:pt x="539" y="58968"/>
                  </a:lnTo>
                  <a:lnTo>
                    <a:pt x="507" y="58588"/>
                  </a:lnTo>
                  <a:close/>
                  <a:moveTo>
                    <a:pt x="602" y="59379"/>
                  </a:moveTo>
                  <a:lnTo>
                    <a:pt x="444" y="59411"/>
                  </a:lnTo>
                  <a:cubicBezTo>
                    <a:pt x="444" y="59538"/>
                    <a:pt x="476" y="59664"/>
                    <a:pt x="476" y="59823"/>
                  </a:cubicBezTo>
                  <a:lnTo>
                    <a:pt x="634" y="59791"/>
                  </a:lnTo>
                  <a:cubicBezTo>
                    <a:pt x="634" y="59664"/>
                    <a:pt x="602" y="59506"/>
                    <a:pt x="602" y="59379"/>
                  </a:cubicBezTo>
                  <a:close/>
                  <a:moveTo>
                    <a:pt x="539" y="60203"/>
                  </a:moveTo>
                  <a:lnTo>
                    <a:pt x="602" y="60614"/>
                  </a:lnTo>
                  <a:lnTo>
                    <a:pt x="761" y="60583"/>
                  </a:lnTo>
                  <a:lnTo>
                    <a:pt x="697" y="60203"/>
                  </a:lnTo>
                  <a:close/>
                  <a:moveTo>
                    <a:pt x="824" y="60994"/>
                  </a:moveTo>
                  <a:lnTo>
                    <a:pt x="666" y="61026"/>
                  </a:lnTo>
                  <a:cubicBezTo>
                    <a:pt x="697" y="61153"/>
                    <a:pt x="697" y="61279"/>
                    <a:pt x="729" y="61438"/>
                  </a:cubicBezTo>
                  <a:lnTo>
                    <a:pt x="887" y="61406"/>
                  </a:lnTo>
                  <a:cubicBezTo>
                    <a:pt x="856" y="61279"/>
                    <a:pt x="856" y="61121"/>
                    <a:pt x="824" y="60994"/>
                  </a:cubicBezTo>
                  <a:close/>
                  <a:moveTo>
                    <a:pt x="951" y="61786"/>
                  </a:moveTo>
                  <a:lnTo>
                    <a:pt x="792" y="61818"/>
                  </a:lnTo>
                  <a:lnTo>
                    <a:pt x="856" y="62230"/>
                  </a:lnTo>
                  <a:lnTo>
                    <a:pt x="1014" y="62198"/>
                  </a:lnTo>
                  <a:cubicBezTo>
                    <a:pt x="1014" y="62071"/>
                    <a:pt x="982" y="61944"/>
                    <a:pt x="951" y="61786"/>
                  </a:cubicBezTo>
                  <a:close/>
                  <a:moveTo>
                    <a:pt x="1109" y="62610"/>
                  </a:moveTo>
                  <a:lnTo>
                    <a:pt x="951" y="62641"/>
                  </a:lnTo>
                  <a:cubicBezTo>
                    <a:pt x="982" y="62768"/>
                    <a:pt x="982" y="62895"/>
                    <a:pt x="1014" y="63021"/>
                  </a:cubicBezTo>
                  <a:lnTo>
                    <a:pt x="1172" y="62990"/>
                  </a:lnTo>
                  <a:cubicBezTo>
                    <a:pt x="1141" y="62863"/>
                    <a:pt x="1141" y="62736"/>
                    <a:pt x="1109" y="62610"/>
                  </a:cubicBezTo>
                  <a:close/>
                  <a:moveTo>
                    <a:pt x="1267" y="63401"/>
                  </a:moveTo>
                  <a:lnTo>
                    <a:pt x="1109" y="63433"/>
                  </a:lnTo>
                  <a:cubicBezTo>
                    <a:pt x="1141" y="63560"/>
                    <a:pt x="1172" y="63686"/>
                    <a:pt x="1204" y="63845"/>
                  </a:cubicBezTo>
                  <a:lnTo>
                    <a:pt x="1362" y="63781"/>
                  </a:lnTo>
                  <a:cubicBezTo>
                    <a:pt x="1331" y="63655"/>
                    <a:pt x="1299" y="63528"/>
                    <a:pt x="1267" y="63401"/>
                  </a:cubicBezTo>
                  <a:close/>
                  <a:moveTo>
                    <a:pt x="1426" y="64193"/>
                  </a:moveTo>
                  <a:lnTo>
                    <a:pt x="1267" y="64225"/>
                  </a:lnTo>
                  <a:cubicBezTo>
                    <a:pt x="1299" y="64351"/>
                    <a:pt x="1331" y="64478"/>
                    <a:pt x="1362" y="64636"/>
                  </a:cubicBezTo>
                  <a:lnTo>
                    <a:pt x="1521" y="64605"/>
                  </a:lnTo>
                  <a:cubicBezTo>
                    <a:pt x="1489" y="64446"/>
                    <a:pt x="1457" y="64320"/>
                    <a:pt x="1426" y="64193"/>
                  </a:cubicBezTo>
                  <a:close/>
                  <a:moveTo>
                    <a:pt x="1616" y="64985"/>
                  </a:moveTo>
                  <a:lnTo>
                    <a:pt x="1457" y="65016"/>
                  </a:lnTo>
                  <a:cubicBezTo>
                    <a:pt x="1489" y="65143"/>
                    <a:pt x="1521" y="65301"/>
                    <a:pt x="1552" y="65428"/>
                  </a:cubicBezTo>
                  <a:lnTo>
                    <a:pt x="1711" y="65396"/>
                  </a:lnTo>
                  <a:cubicBezTo>
                    <a:pt x="1679" y="65238"/>
                    <a:pt x="1647" y="65111"/>
                    <a:pt x="1616" y="64985"/>
                  </a:cubicBezTo>
                  <a:close/>
                  <a:moveTo>
                    <a:pt x="1806" y="65776"/>
                  </a:moveTo>
                  <a:lnTo>
                    <a:pt x="1647" y="65808"/>
                  </a:lnTo>
                  <a:cubicBezTo>
                    <a:pt x="1679" y="65966"/>
                    <a:pt x="1711" y="66093"/>
                    <a:pt x="1774" y="66220"/>
                  </a:cubicBezTo>
                  <a:lnTo>
                    <a:pt x="1932" y="66156"/>
                  </a:lnTo>
                  <a:cubicBezTo>
                    <a:pt x="1869" y="66030"/>
                    <a:pt x="1837" y="65903"/>
                    <a:pt x="1806" y="65776"/>
                  </a:cubicBezTo>
                  <a:close/>
                  <a:moveTo>
                    <a:pt x="2027" y="66568"/>
                  </a:moveTo>
                  <a:lnTo>
                    <a:pt x="1869" y="66600"/>
                  </a:lnTo>
                  <a:cubicBezTo>
                    <a:pt x="1901" y="66726"/>
                    <a:pt x="1932" y="66853"/>
                    <a:pt x="1964" y="67012"/>
                  </a:cubicBezTo>
                  <a:lnTo>
                    <a:pt x="2122" y="66948"/>
                  </a:lnTo>
                  <a:lnTo>
                    <a:pt x="2027" y="66568"/>
                  </a:lnTo>
                  <a:close/>
                  <a:moveTo>
                    <a:pt x="2249" y="67360"/>
                  </a:moveTo>
                  <a:lnTo>
                    <a:pt x="2091" y="67392"/>
                  </a:lnTo>
                  <a:cubicBezTo>
                    <a:pt x="2122" y="67518"/>
                    <a:pt x="2154" y="67645"/>
                    <a:pt x="2186" y="67772"/>
                  </a:cubicBezTo>
                  <a:lnTo>
                    <a:pt x="2344" y="67740"/>
                  </a:lnTo>
                  <a:cubicBezTo>
                    <a:pt x="2312" y="67613"/>
                    <a:pt x="2281" y="67487"/>
                    <a:pt x="2249" y="67360"/>
                  </a:cubicBezTo>
                  <a:close/>
                  <a:moveTo>
                    <a:pt x="2471" y="68120"/>
                  </a:moveTo>
                  <a:lnTo>
                    <a:pt x="2312" y="68183"/>
                  </a:lnTo>
                  <a:cubicBezTo>
                    <a:pt x="2344" y="68310"/>
                    <a:pt x="2407" y="68437"/>
                    <a:pt x="2439" y="68563"/>
                  </a:cubicBezTo>
                  <a:lnTo>
                    <a:pt x="2598" y="68500"/>
                  </a:lnTo>
                  <a:cubicBezTo>
                    <a:pt x="2566" y="68373"/>
                    <a:pt x="2502" y="68247"/>
                    <a:pt x="2471" y="68120"/>
                  </a:cubicBezTo>
                  <a:close/>
                  <a:moveTo>
                    <a:pt x="2724" y="68912"/>
                  </a:moveTo>
                  <a:lnTo>
                    <a:pt x="2566" y="68943"/>
                  </a:lnTo>
                  <a:cubicBezTo>
                    <a:pt x="2598" y="69070"/>
                    <a:pt x="2661" y="69197"/>
                    <a:pt x="2693" y="69323"/>
                  </a:cubicBezTo>
                  <a:lnTo>
                    <a:pt x="2851" y="69292"/>
                  </a:lnTo>
                  <a:cubicBezTo>
                    <a:pt x="2819" y="69165"/>
                    <a:pt x="2756" y="69038"/>
                    <a:pt x="2724" y="68912"/>
                  </a:cubicBezTo>
                  <a:close/>
                  <a:moveTo>
                    <a:pt x="2978" y="69672"/>
                  </a:moveTo>
                  <a:lnTo>
                    <a:pt x="2819" y="69735"/>
                  </a:lnTo>
                  <a:cubicBezTo>
                    <a:pt x="2883" y="69862"/>
                    <a:pt x="2914" y="69988"/>
                    <a:pt x="2946" y="70115"/>
                  </a:cubicBezTo>
                  <a:lnTo>
                    <a:pt x="3104" y="70052"/>
                  </a:lnTo>
                  <a:cubicBezTo>
                    <a:pt x="3073" y="69925"/>
                    <a:pt x="3009" y="69798"/>
                    <a:pt x="2978" y="69672"/>
                  </a:cubicBezTo>
                  <a:close/>
                  <a:moveTo>
                    <a:pt x="3263" y="70432"/>
                  </a:moveTo>
                  <a:lnTo>
                    <a:pt x="3104" y="70495"/>
                  </a:lnTo>
                  <a:cubicBezTo>
                    <a:pt x="3136" y="70622"/>
                    <a:pt x="3199" y="70748"/>
                    <a:pt x="3231" y="70875"/>
                  </a:cubicBezTo>
                  <a:lnTo>
                    <a:pt x="3389" y="70812"/>
                  </a:lnTo>
                  <a:cubicBezTo>
                    <a:pt x="3326" y="70685"/>
                    <a:pt x="3294" y="70558"/>
                    <a:pt x="3263" y="70432"/>
                  </a:cubicBezTo>
                  <a:close/>
                  <a:moveTo>
                    <a:pt x="3516" y="71192"/>
                  </a:moveTo>
                  <a:lnTo>
                    <a:pt x="3358" y="71255"/>
                  </a:lnTo>
                  <a:cubicBezTo>
                    <a:pt x="3421" y="71382"/>
                    <a:pt x="3484" y="71508"/>
                    <a:pt x="3516" y="71635"/>
                  </a:cubicBezTo>
                  <a:lnTo>
                    <a:pt x="3674" y="71572"/>
                  </a:lnTo>
                  <a:cubicBezTo>
                    <a:pt x="3611" y="71445"/>
                    <a:pt x="3579" y="71318"/>
                    <a:pt x="3516" y="71192"/>
                  </a:cubicBezTo>
                  <a:close/>
                  <a:moveTo>
                    <a:pt x="3833" y="71952"/>
                  </a:moveTo>
                  <a:lnTo>
                    <a:pt x="3674" y="72015"/>
                  </a:lnTo>
                  <a:cubicBezTo>
                    <a:pt x="3706" y="72142"/>
                    <a:pt x="3769" y="72269"/>
                    <a:pt x="3833" y="72395"/>
                  </a:cubicBezTo>
                  <a:lnTo>
                    <a:pt x="3959" y="72332"/>
                  </a:lnTo>
                  <a:cubicBezTo>
                    <a:pt x="3928" y="72205"/>
                    <a:pt x="3864" y="72079"/>
                    <a:pt x="3833" y="71952"/>
                  </a:cubicBezTo>
                  <a:close/>
                  <a:moveTo>
                    <a:pt x="4118" y="72712"/>
                  </a:moveTo>
                  <a:lnTo>
                    <a:pt x="3959" y="72775"/>
                  </a:lnTo>
                  <a:cubicBezTo>
                    <a:pt x="4023" y="72902"/>
                    <a:pt x="4086" y="73029"/>
                    <a:pt x="4118" y="73155"/>
                  </a:cubicBezTo>
                  <a:lnTo>
                    <a:pt x="4276" y="73092"/>
                  </a:lnTo>
                  <a:cubicBezTo>
                    <a:pt x="4213" y="72965"/>
                    <a:pt x="4181" y="72839"/>
                    <a:pt x="4118" y="72712"/>
                  </a:cubicBezTo>
                  <a:close/>
                  <a:moveTo>
                    <a:pt x="4434" y="73472"/>
                  </a:moveTo>
                  <a:lnTo>
                    <a:pt x="4308" y="73535"/>
                  </a:lnTo>
                  <a:cubicBezTo>
                    <a:pt x="4339" y="73662"/>
                    <a:pt x="4403" y="73789"/>
                    <a:pt x="4466" y="73915"/>
                  </a:cubicBezTo>
                  <a:lnTo>
                    <a:pt x="4593" y="73852"/>
                  </a:lnTo>
                  <a:cubicBezTo>
                    <a:pt x="4561" y="73725"/>
                    <a:pt x="4498" y="73599"/>
                    <a:pt x="4434" y="73472"/>
                  </a:cubicBezTo>
                  <a:close/>
                  <a:moveTo>
                    <a:pt x="4783" y="74200"/>
                  </a:moveTo>
                  <a:lnTo>
                    <a:pt x="4624" y="74295"/>
                  </a:lnTo>
                  <a:cubicBezTo>
                    <a:pt x="4688" y="74422"/>
                    <a:pt x="4751" y="74549"/>
                    <a:pt x="4783" y="74644"/>
                  </a:cubicBezTo>
                  <a:lnTo>
                    <a:pt x="4941" y="74580"/>
                  </a:lnTo>
                  <a:cubicBezTo>
                    <a:pt x="4878" y="74454"/>
                    <a:pt x="4814" y="74327"/>
                    <a:pt x="4783" y="74200"/>
                  </a:cubicBezTo>
                  <a:close/>
                  <a:moveTo>
                    <a:pt x="5099" y="74960"/>
                  </a:moveTo>
                  <a:lnTo>
                    <a:pt x="4973" y="75024"/>
                  </a:lnTo>
                  <a:cubicBezTo>
                    <a:pt x="5004" y="75150"/>
                    <a:pt x="5068" y="75277"/>
                    <a:pt x="5131" y="75404"/>
                  </a:cubicBezTo>
                  <a:lnTo>
                    <a:pt x="5289" y="75340"/>
                  </a:lnTo>
                  <a:cubicBezTo>
                    <a:pt x="5226" y="75214"/>
                    <a:pt x="5163" y="75087"/>
                    <a:pt x="5099" y="74960"/>
                  </a:cubicBezTo>
                  <a:close/>
                  <a:moveTo>
                    <a:pt x="5479" y="75689"/>
                  </a:moveTo>
                  <a:lnTo>
                    <a:pt x="5321" y="75752"/>
                  </a:lnTo>
                  <a:cubicBezTo>
                    <a:pt x="5384" y="75879"/>
                    <a:pt x="5448" y="76005"/>
                    <a:pt x="5511" y="76132"/>
                  </a:cubicBezTo>
                  <a:lnTo>
                    <a:pt x="5638" y="76069"/>
                  </a:lnTo>
                  <a:cubicBezTo>
                    <a:pt x="5574" y="75942"/>
                    <a:pt x="5511" y="75815"/>
                    <a:pt x="5479" y="75689"/>
                  </a:cubicBezTo>
                  <a:close/>
                  <a:moveTo>
                    <a:pt x="5828" y="76417"/>
                  </a:moveTo>
                  <a:lnTo>
                    <a:pt x="5669" y="76512"/>
                  </a:lnTo>
                  <a:cubicBezTo>
                    <a:pt x="5733" y="76639"/>
                    <a:pt x="5796" y="76734"/>
                    <a:pt x="5859" y="76861"/>
                  </a:cubicBezTo>
                  <a:lnTo>
                    <a:pt x="6018" y="76797"/>
                  </a:lnTo>
                  <a:cubicBezTo>
                    <a:pt x="5954" y="76671"/>
                    <a:pt x="5891" y="76544"/>
                    <a:pt x="5828" y="76417"/>
                  </a:cubicBezTo>
                  <a:close/>
                  <a:moveTo>
                    <a:pt x="6208" y="77146"/>
                  </a:moveTo>
                  <a:lnTo>
                    <a:pt x="6049" y="77241"/>
                  </a:lnTo>
                  <a:cubicBezTo>
                    <a:pt x="6113" y="77336"/>
                    <a:pt x="6176" y="77462"/>
                    <a:pt x="6239" y="77589"/>
                  </a:cubicBezTo>
                  <a:lnTo>
                    <a:pt x="6398" y="77526"/>
                  </a:lnTo>
                  <a:cubicBezTo>
                    <a:pt x="6334" y="77399"/>
                    <a:pt x="6271" y="77272"/>
                    <a:pt x="6208" y="77146"/>
                  </a:cubicBezTo>
                  <a:close/>
                  <a:moveTo>
                    <a:pt x="6588" y="77874"/>
                  </a:moveTo>
                  <a:lnTo>
                    <a:pt x="6461" y="77937"/>
                  </a:lnTo>
                  <a:cubicBezTo>
                    <a:pt x="6524" y="78064"/>
                    <a:pt x="6588" y="78191"/>
                    <a:pt x="6651" y="78317"/>
                  </a:cubicBezTo>
                  <a:lnTo>
                    <a:pt x="6778" y="78222"/>
                  </a:lnTo>
                  <a:cubicBezTo>
                    <a:pt x="6714" y="78096"/>
                    <a:pt x="6651" y="78001"/>
                    <a:pt x="6588" y="77874"/>
                  </a:cubicBezTo>
                  <a:close/>
                  <a:moveTo>
                    <a:pt x="7000" y="78571"/>
                  </a:moveTo>
                  <a:lnTo>
                    <a:pt x="6841" y="78666"/>
                  </a:lnTo>
                  <a:lnTo>
                    <a:pt x="7031" y="79014"/>
                  </a:lnTo>
                  <a:lnTo>
                    <a:pt x="7190" y="78951"/>
                  </a:lnTo>
                  <a:cubicBezTo>
                    <a:pt x="7126" y="78824"/>
                    <a:pt x="7063" y="78697"/>
                    <a:pt x="7000" y="78571"/>
                  </a:cubicBezTo>
                  <a:close/>
                  <a:moveTo>
                    <a:pt x="7411" y="79299"/>
                  </a:moveTo>
                  <a:lnTo>
                    <a:pt x="7253" y="79362"/>
                  </a:lnTo>
                  <a:cubicBezTo>
                    <a:pt x="7316" y="79489"/>
                    <a:pt x="7411" y="79616"/>
                    <a:pt x="7475" y="79711"/>
                  </a:cubicBezTo>
                  <a:lnTo>
                    <a:pt x="7601" y="79647"/>
                  </a:lnTo>
                  <a:cubicBezTo>
                    <a:pt x="7538" y="79521"/>
                    <a:pt x="7475" y="79394"/>
                    <a:pt x="7411" y="79299"/>
                  </a:cubicBezTo>
                  <a:close/>
                  <a:moveTo>
                    <a:pt x="7823" y="79996"/>
                  </a:moveTo>
                  <a:lnTo>
                    <a:pt x="7665" y="80091"/>
                  </a:lnTo>
                  <a:cubicBezTo>
                    <a:pt x="7760" y="80186"/>
                    <a:pt x="7823" y="80312"/>
                    <a:pt x="7886" y="80439"/>
                  </a:cubicBezTo>
                  <a:lnTo>
                    <a:pt x="8045" y="80344"/>
                  </a:lnTo>
                  <a:cubicBezTo>
                    <a:pt x="7950" y="80217"/>
                    <a:pt x="7886" y="80091"/>
                    <a:pt x="7823" y="79996"/>
                  </a:cubicBezTo>
                  <a:close/>
                  <a:moveTo>
                    <a:pt x="8235" y="80692"/>
                  </a:moveTo>
                  <a:lnTo>
                    <a:pt x="8108" y="80756"/>
                  </a:lnTo>
                  <a:cubicBezTo>
                    <a:pt x="8171" y="80882"/>
                    <a:pt x="8266" y="81009"/>
                    <a:pt x="8330" y="81104"/>
                  </a:cubicBezTo>
                  <a:lnTo>
                    <a:pt x="8456" y="81041"/>
                  </a:lnTo>
                  <a:cubicBezTo>
                    <a:pt x="8393" y="80914"/>
                    <a:pt x="8330" y="80787"/>
                    <a:pt x="8235" y="80692"/>
                  </a:cubicBezTo>
                  <a:close/>
                  <a:moveTo>
                    <a:pt x="8678" y="81358"/>
                  </a:moveTo>
                  <a:lnTo>
                    <a:pt x="8551" y="81453"/>
                  </a:lnTo>
                  <a:cubicBezTo>
                    <a:pt x="8615" y="81579"/>
                    <a:pt x="8710" y="81674"/>
                    <a:pt x="8773" y="81801"/>
                  </a:cubicBezTo>
                  <a:lnTo>
                    <a:pt x="8900" y="81706"/>
                  </a:lnTo>
                  <a:cubicBezTo>
                    <a:pt x="8836" y="81579"/>
                    <a:pt x="8773" y="81484"/>
                    <a:pt x="8678" y="81358"/>
                  </a:cubicBezTo>
                  <a:close/>
                  <a:moveTo>
                    <a:pt x="9153" y="82054"/>
                  </a:moveTo>
                  <a:lnTo>
                    <a:pt x="8995" y="82149"/>
                  </a:lnTo>
                  <a:cubicBezTo>
                    <a:pt x="9090" y="82244"/>
                    <a:pt x="9153" y="82371"/>
                    <a:pt x="9248" y="82466"/>
                  </a:cubicBezTo>
                  <a:lnTo>
                    <a:pt x="9375" y="82371"/>
                  </a:lnTo>
                  <a:cubicBezTo>
                    <a:pt x="9280" y="82276"/>
                    <a:pt x="9216" y="82149"/>
                    <a:pt x="9153" y="82054"/>
                  </a:cubicBezTo>
                  <a:close/>
                  <a:moveTo>
                    <a:pt x="9596" y="82719"/>
                  </a:moveTo>
                  <a:lnTo>
                    <a:pt x="9470" y="82814"/>
                  </a:lnTo>
                  <a:lnTo>
                    <a:pt x="9691" y="83131"/>
                  </a:lnTo>
                  <a:lnTo>
                    <a:pt x="9850" y="83036"/>
                  </a:lnTo>
                  <a:cubicBezTo>
                    <a:pt x="9755" y="82941"/>
                    <a:pt x="9691" y="82814"/>
                    <a:pt x="9596" y="82719"/>
                  </a:cubicBezTo>
                  <a:close/>
                  <a:moveTo>
                    <a:pt x="10071" y="83384"/>
                  </a:moveTo>
                  <a:lnTo>
                    <a:pt x="9945" y="83479"/>
                  </a:lnTo>
                  <a:cubicBezTo>
                    <a:pt x="10040" y="83574"/>
                    <a:pt x="10103" y="83701"/>
                    <a:pt x="10198" y="83796"/>
                  </a:cubicBezTo>
                  <a:lnTo>
                    <a:pt x="10325" y="83701"/>
                  </a:lnTo>
                  <a:cubicBezTo>
                    <a:pt x="10230" y="83606"/>
                    <a:pt x="10166" y="83479"/>
                    <a:pt x="10071" y="83384"/>
                  </a:cubicBezTo>
                  <a:close/>
                  <a:moveTo>
                    <a:pt x="10546" y="84049"/>
                  </a:moveTo>
                  <a:lnTo>
                    <a:pt x="10420" y="84144"/>
                  </a:lnTo>
                  <a:cubicBezTo>
                    <a:pt x="10515" y="84239"/>
                    <a:pt x="10578" y="84366"/>
                    <a:pt x="10673" y="84461"/>
                  </a:cubicBezTo>
                  <a:lnTo>
                    <a:pt x="10800" y="84366"/>
                  </a:lnTo>
                  <a:cubicBezTo>
                    <a:pt x="10736" y="84271"/>
                    <a:pt x="10641" y="84144"/>
                    <a:pt x="10546" y="84049"/>
                  </a:cubicBezTo>
                  <a:close/>
                  <a:moveTo>
                    <a:pt x="11053" y="84683"/>
                  </a:moveTo>
                  <a:lnTo>
                    <a:pt x="10926" y="84778"/>
                  </a:lnTo>
                  <a:cubicBezTo>
                    <a:pt x="10990" y="84904"/>
                    <a:pt x="11085" y="84999"/>
                    <a:pt x="11180" y="85126"/>
                  </a:cubicBezTo>
                  <a:lnTo>
                    <a:pt x="11306" y="84999"/>
                  </a:lnTo>
                  <a:lnTo>
                    <a:pt x="11053" y="84683"/>
                  </a:lnTo>
                  <a:close/>
                  <a:moveTo>
                    <a:pt x="11560" y="85348"/>
                  </a:moveTo>
                  <a:lnTo>
                    <a:pt x="11433" y="85443"/>
                  </a:lnTo>
                  <a:cubicBezTo>
                    <a:pt x="11528" y="85538"/>
                    <a:pt x="11592" y="85664"/>
                    <a:pt x="11687" y="85759"/>
                  </a:cubicBezTo>
                  <a:lnTo>
                    <a:pt x="11813" y="85664"/>
                  </a:lnTo>
                  <a:cubicBezTo>
                    <a:pt x="11718" y="85538"/>
                    <a:pt x="11655" y="85443"/>
                    <a:pt x="11560" y="85348"/>
                  </a:cubicBezTo>
                  <a:close/>
                  <a:moveTo>
                    <a:pt x="12067" y="85981"/>
                  </a:moveTo>
                  <a:lnTo>
                    <a:pt x="11940" y="86076"/>
                  </a:lnTo>
                  <a:cubicBezTo>
                    <a:pt x="12035" y="86171"/>
                    <a:pt x="12130" y="86298"/>
                    <a:pt x="12193" y="86393"/>
                  </a:cubicBezTo>
                  <a:lnTo>
                    <a:pt x="12320" y="86298"/>
                  </a:lnTo>
                  <a:cubicBezTo>
                    <a:pt x="12257" y="86171"/>
                    <a:pt x="12162" y="86076"/>
                    <a:pt x="12067" y="85981"/>
                  </a:cubicBezTo>
                  <a:close/>
                  <a:moveTo>
                    <a:pt x="12605" y="86583"/>
                  </a:moveTo>
                  <a:lnTo>
                    <a:pt x="12478" y="86710"/>
                  </a:lnTo>
                  <a:cubicBezTo>
                    <a:pt x="12573" y="86805"/>
                    <a:pt x="12637" y="86900"/>
                    <a:pt x="12732" y="86995"/>
                  </a:cubicBezTo>
                  <a:lnTo>
                    <a:pt x="12858" y="86900"/>
                  </a:lnTo>
                  <a:cubicBezTo>
                    <a:pt x="12763" y="86805"/>
                    <a:pt x="12668" y="86710"/>
                    <a:pt x="12605" y="86583"/>
                  </a:cubicBezTo>
                  <a:close/>
                  <a:moveTo>
                    <a:pt x="13112" y="87216"/>
                  </a:moveTo>
                  <a:lnTo>
                    <a:pt x="13017" y="87311"/>
                  </a:lnTo>
                  <a:cubicBezTo>
                    <a:pt x="13080" y="87406"/>
                    <a:pt x="13175" y="87533"/>
                    <a:pt x="13270" y="87628"/>
                  </a:cubicBezTo>
                  <a:lnTo>
                    <a:pt x="13397" y="87533"/>
                  </a:lnTo>
                  <a:cubicBezTo>
                    <a:pt x="13302" y="87406"/>
                    <a:pt x="13207" y="87311"/>
                    <a:pt x="13112" y="87216"/>
                  </a:cubicBezTo>
                  <a:close/>
                  <a:moveTo>
                    <a:pt x="13682" y="87818"/>
                  </a:moveTo>
                  <a:lnTo>
                    <a:pt x="13555" y="87945"/>
                  </a:lnTo>
                  <a:cubicBezTo>
                    <a:pt x="13650" y="88040"/>
                    <a:pt x="13713" y="88135"/>
                    <a:pt x="13808" y="88230"/>
                  </a:cubicBezTo>
                  <a:lnTo>
                    <a:pt x="13935" y="88135"/>
                  </a:lnTo>
                  <a:cubicBezTo>
                    <a:pt x="13840" y="88008"/>
                    <a:pt x="13745" y="87913"/>
                    <a:pt x="13682" y="87818"/>
                  </a:cubicBezTo>
                  <a:close/>
                  <a:moveTo>
                    <a:pt x="14220" y="88420"/>
                  </a:moveTo>
                  <a:lnTo>
                    <a:pt x="14093" y="88546"/>
                  </a:lnTo>
                  <a:cubicBezTo>
                    <a:pt x="14188" y="88641"/>
                    <a:pt x="14283" y="88736"/>
                    <a:pt x="14378" y="88831"/>
                  </a:cubicBezTo>
                  <a:lnTo>
                    <a:pt x="14505" y="88736"/>
                  </a:lnTo>
                  <a:cubicBezTo>
                    <a:pt x="14410" y="88610"/>
                    <a:pt x="14315" y="88515"/>
                    <a:pt x="14220" y="88420"/>
                  </a:cubicBezTo>
                  <a:close/>
                  <a:moveTo>
                    <a:pt x="14758" y="89021"/>
                  </a:moveTo>
                  <a:lnTo>
                    <a:pt x="14663" y="89148"/>
                  </a:lnTo>
                  <a:cubicBezTo>
                    <a:pt x="14758" y="89243"/>
                    <a:pt x="14853" y="89338"/>
                    <a:pt x="14948" y="89433"/>
                  </a:cubicBezTo>
                  <a:lnTo>
                    <a:pt x="15075" y="89306"/>
                  </a:lnTo>
                  <a:cubicBezTo>
                    <a:pt x="14948" y="89211"/>
                    <a:pt x="14885" y="89116"/>
                    <a:pt x="14758" y="89021"/>
                  </a:cubicBezTo>
                  <a:close/>
                  <a:moveTo>
                    <a:pt x="15328" y="89591"/>
                  </a:moveTo>
                  <a:lnTo>
                    <a:pt x="15233" y="89718"/>
                  </a:lnTo>
                  <a:lnTo>
                    <a:pt x="15518" y="90003"/>
                  </a:lnTo>
                  <a:lnTo>
                    <a:pt x="15645" y="89908"/>
                  </a:lnTo>
                  <a:cubicBezTo>
                    <a:pt x="15550" y="89781"/>
                    <a:pt x="15455" y="89686"/>
                    <a:pt x="15328" y="89591"/>
                  </a:cubicBezTo>
                  <a:close/>
                  <a:moveTo>
                    <a:pt x="15930" y="90161"/>
                  </a:moveTo>
                  <a:lnTo>
                    <a:pt x="15804" y="90288"/>
                  </a:lnTo>
                  <a:cubicBezTo>
                    <a:pt x="15899" y="90383"/>
                    <a:pt x="15994" y="90478"/>
                    <a:pt x="16089" y="90573"/>
                  </a:cubicBezTo>
                  <a:lnTo>
                    <a:pt x="16215" y="90478"/>
                  </a:lnTo>
                  <a:cubicBezTo>
                    <a:pt x="16120" y="90383"/>
                    <a:pt x="16025" y="90256"/>
                    <a:pt x="15930" y="90161"/>
                  </a:cubicBezTo>
                  <a:close/>
                  <a:moveTo>
                    <a:pt x="16500" y="90732"/>
                  </a:moveTo>
                  <a:lnTo>
                    <a:pt x="16405" y="90858"/>
                  </a:lnTo>
                  <a:cubicBezTo>
                    <a:pt x="16500" y="90953"/>
                    <a:pt x="16595" y="91048"/>
                    <a:pt x="16690" y="91143"/>
                  </a:cubicBezTo>
                  <a:lnTo>
                    <a:pt x="16817" y="91017"/>
                  </a:lnTo>
                  <a:cubicBezTo>
                    <a:pt x="16722" y="90922"/>
                    <a:pt x="16627" y="90827"/>
                    <a:pt x="16500" y="90732"/>
                  </a:cubicBezTo>
                  <a:close/>
                  <a:moveTo>
                    <a:pt x="17102" y="91302"/>
                  </a:moveTo>
                  <a:lnTo>
                    <a:pt x="17007" y="91428"/>
                  </a:lnTo>
                  <a:cubicBezTo>
                    <a:pt x="17102" y="91523"/>
                    <a:pt x="17197" y="91618"/>
                    <a:pt x="17292" y="91713"/>
                  </a:cubicBezTo>
                  <a:lnTo>
                    <a:pt x="17419" y="91587"/>
                  </a:lnTo>
                  <a:cubicBezTo>
                    <a:pt x="17324" y="91492"/>
                    <a:pt x="17197" y="91397"/>
                    <a:pt x="17102" y="91302"/>
                  </a:cubicBezTo>
                  <a:close/>
                  <a:moveTo>
                    <a:pt x="17704" y="91840"/>
                  </a:moveTo>
                  <a:lnTo>
                    <a:pt x="17609" y="91967"/>
                  </a:lnTo>
                  <a:cubicBezTo>
                    <a:pt x="17704" y="92062"/>
                    <a:pt x="17799" y="92157"/>
                    <a:pt x="17925" y="92252"/>
                  </a:cubicBezTo>
                  <a:lnTo>
                    <a:pt x="18020" y="92125"/>
                  </a:lnTo>
                  <a:cubicBezTo>
                    <a:pt x="17925" y="92030"/>
                    <a:pt x="17830" y="91935"/>
                    <a:pt x="17704" y="91840"/>
                  </a:cubicBezTo>
                  <a:close/>
                  <a:moveTo>
                    <a:pt x="18337" y="92378"/>
                  </a:moveTo>
                  <a:lnTo>
                    <a:pt x="18210" y="92505"/>
                  </a:lnTo>
                  <a:cubicBezTo>
                    <a:pt x="18337" y="92600"/>
                    <a:pt x="18432" y="92695"/>
                    <a:pt x="18527" y="92790"/>
                  </a:cubicBezTo>
                  <a:lnTo>
                    <a:pt x="18622" y="92663"/>
                  </a:lnTo>
                  <a:cubicBezTo>
                    <a:pt x="18527" y="92568"/>
                    <a:pt x="18432" y="92473"/>
                    <a:pt x="18337" y="92378"/>
                  </a:cubicBezTo>
                  <a:close/>
                  <a:moveTo>
                    <a:pt x="18939" y="92917"/>
                  </a:moveTo>
                  <a:lnTo>
                    <a:pt x="18844" y="93043"/>
                  </a:lnTo>
                  <a:cubicBezTo>
                    <a:pt x="18939" y="93138"/>
                    <a:pt x="19065" y="93233"/>
                    <a:pt x="19160" y="93297"/>
                  </a:cubicBezTo>
                  <a:lnTo>
                    <a:pt x="19255" y="93170"/>
                  </a:lnTo>
                  <a:cubicBezTo>
                    <a:pt x="19160" y="93107"/>
                    <a:pt x="19065" y="93012"/>
                    <a:pt x="18939" y="92917"/>
                  </a:cubicBezTo>
                  <a:close/>
                  <a:moveTo>
                    <a:pt x="19572" y="93455"/>
                  </a:moveTo>
                  <a:lnTo>
                    <a:pt x="19477" y="93582"/>
                  </a:lnTo>
                  <a:cubicBezTo>
                    <a:pt x="19572" y="93645"/>
                    <a:pt x="19699" y="93740"/>
                    <a:pt x="19794" y="93835"/>
                  </a:cubicBezTo>
                  <a:lnTo>
                    <a:pt x="19889" y="93708"/>
                  </a:lnTo>
                  <a:cubicBezTo>
                    <a:pt x="19794" y="93613"/>
                    <a:pt x="19667" y="93518"/>
                    <a:pt x="19572" y="93455"/>
                  </a:cubicBezTo>
                  <a:close/>
                  <a:moveTo>
                    <a:pt x="20206" y="93962"/>
                  </a:moveTo>
                  <a:lnTo>
                    <a:pt x="20110" y="94088"/>
                  </a:lnTo>
                  <a:cubicBezTo>
                    <a:pt x="20237" y="94152"/>
                    <a:pt x="20332" y="94247"/>
                    <a:pt x="20427" y="94342"/>
                  </a:cubicBezTo>
                  <a:lnTo>
                    <a:pt x="20522" y="94215"/>
                  </a:lnTo>
                  <a:cubicBezTo>
                    <a:pt x="20427" y="94120"/>
                    <a:pt x="20332" y="94025"/>
                    <a:pt x="20206" y="93962"/>
                  </a:cubicBezTo>
                  <a:close/>
                  <a:moveTo>
                    <a:pt x="20871" y="94437"/>
                  </a:moveTo>
                  <a:lnTo>
                    <a:pt x="20776" y="94595"/>
                  </a:lnTo>
                  <a:cubicBezTo>
                    <a:pt x="20871" y="94658"/>
                    <a:pt x="20966" y="94753"/>
                    <a:pt x="21092" y="94817"/>
                  </a:cubicBezTo>
                  <a:lnTo>
                    <a:pt x="21187" y="94690"/>
                  </a:lnTo>
                  <a:cubicBezTo>
                    <a:pt x="21061" y="94627"/>
                    <a:pt x="20966" y="94532"/>
                    <a:pt x="20871" y="94437"/>
                  </a:cubicBezTo>
                  <a:close/>
                  <a:moveTo>
                    <a:pt x="21504" y="94943"/>
                  </a:moveTo>
                  <a:lnTo>
                    <a:pt x="21409" y="95070"/>
                  </a:lnTo>
                  <a:cubicBezTo>
                    <a:pt x="21536" y="95165"/>
                    <a:pt x="21631" y="95228"/>
                    <a:pt x="21757" y="95323"/>
                  </a:cubicBezTo>
                  <a:lnTo>
                    <a:pt x="21852" y="95197"/>
                  </a:lnTo>
                  <a:cubicBezTo>
                    <a:pt x="21726" y="95102"/>
                    <a:pt x="21631" y="95007"/>
                    <a:pt x="21504" y="94943"/>
                  </a:cubicBezTo>
                  <a:close/>
                  <a:moveTo>
                    <a:pt x="22169" y="95419"/>
                  </a:moveTo>
                  <a:lnTo>
                    <a:pt x="22074" y="95545"/>
                  </a:lnTo>
                  <a:cubicBezTo>
                    <a:pt x="22201" y="95640"/>
                    <a:pt x="22296" y="95704"/>
                    <a:pt x="22422" y="95799"/>
                  </a:cubicBezTo>
                  <a:lnTo>
                    <a:pt x="22517" y="95672"/>
                  </a:lnTo>
                  <a:cubicBezTo>
                    <a:pt x="22391" y="95577"/>
                    <a:pt x="22296" y="95514"/>
                    <a:pt x="22169" y="95419"/>
                  </a:cubicBezTo>
                  <a:close/>
                  <a:moveTo>
                    <a:pt x="22834" y="95894"/>
                  </a:moveTo>
                  <a:lnTo>
                    <a:pt x="22739" y="96020"/>
                  </a:lnTo>
                  <a:cubicBezTo>
                    <a:pt x="22866" y="96115"/>
                    <a:pt x="22992" y="96179"/>
                    <a:pt x="23087" y="96274"/>
                  </a:cubicBezTo>
                  <a:lnTo>
                    <a:pt x="23182" y="96115"/>
                  </a:lnTo>
                  <a:cubicBezTo>
                    <a:pt x="23056" y="96052"/>
                    <a:pt x="22961" y="95989"/>
                    <a:pt x="22834" y="95894"/>
                  </a:cubicBezTo>
                  <a:close/>
                  <a:moveTo>
                    <a:pt x="23531" y="96369"/>
                  </a:moveTo>
                  <a:lnTo>
                    <a:pt x="23436" y="96495"/>
                  </a:lnTo>
                  <a:lnTo>
                    <a:pt x="23784" y="96717"/>
                  </a:lnTo>
                  <a:lnTo>
                    <a:pt x="23879" y="96590"/>
                  </a:lnTo>
                  <a:cubicBezTo>
                    <a:pt x="23752" y="96495"/>
                    <a:pt x="23626" y="96432"/>
                    <a:pt x="23531" y="96369"/>
                  </a:cubicBezTo>
                  <a:close/>
                  <a:moveTo>
                    <a:pt x="24196" y="96812"/>
                  </a:moveTo>
                  <a:lnTo>
                    <a:pt x="24132" y="96939"/>
                  </a:lnTo>
                  <a:cubicBezTo>
                    <a:pt x="24227" y="97034"/>
                    <a:pt x="24354" y="97097"/>
                    <a:pt x="24449" y="97160"/>
                  </a:cubicBezTo>
                  <a:lnTo>
                    <a:pt x="24544" y="97034"/>
                  </a:lnTo>
                  <a:cubicBezTo>
                    <a:pt x="24449" y="96970"/>
                    <a:pt x="24322" y="96875"/>
                    <a:pt x="24196" y="96812"/>
                  </a:cubicBezTo>
                  <a:close/>
                  <a:moveTo>
                    <a:pt x="24893" y="97255"/>
                  </a:moveTo>
                  <a:lnTo>
                    <a:pt x="24798" y="97382"/>
                  </a:lnTo>
                  <a:cubicBezTo>
                    <a:pt x="24924" y="97445"/>
                    <a:pt x="25051" y="97540"/>
                    <a:pt x="25146" y="97604"/>
                  </a:cubicBezTo>
                  <a:lnTo>
                    <a:pt x="25241" y="97477"/>
                  </a:lnTo>
                  <a:cubicBezTo>
                    <a:pt x="25146" y="97382"/>
                    <a:pt x="25019" y="97319"/>
                    <a:pt x="24893" y="97255"/>
                  </a:cubicBezTo>
                  <a:close/>
                  <a:moveTo>
                    <a:pt x="25589" y="97667"/>
                  </a:moveTo>
                  <a:lnTo>
                    <a:pt x="25526" y="97825"/>
                  </a:lnTo>
                  <a:cubicBezTo>
                    <a:pt x="25621" y="97889"/>
                    <a:pt x="25748" y="97952"/>
                    <a:pt x="25874" y="98015"/>
                  </a:cubicBezTo>
                  <a:lnTo>
                    <a:pt x="25938" y="97889"/>
                  </a:lnTo>
                  <a:cubicBezTo>
                    <a:pt x="25843" y="97825"/>
                    <a:pt x="25716" y="97730"/>
                    <a:pt x="25589" y="97667"/>
                  </a:cubicBezTo>
                  <a:close/>
                  <a:moveTo>
                    <a:pt x="26318" y="98079"/>
                  </a:moveTo>
                  <a:lnTo>
                    <a:pt x="26223" y="98237"/>
                  </a:lnTo>
                  <a:cubicBezTo>
                    <a:pt x="26349" y="98300"/>
                    <a:pt x="26444" y="98364"/>
                    <a:pt x="26571" y="98427"/>
                  </a:cubicBezTo>
                  <a:lnTo>
                    <a:pt x="26666" y="98300"/>
                  </a:lnTo>
                  <a:cubicBezTo>
                    <a:pt x="26539" y="98237"/>
                    <a:pt x="26413" y="98174"/>
                    <a:pt x="26318" y="98079"/>
                  </a:cubicBezTo>
                  <a:close/>
                  <a:moveTo>
                    <a:pt x="27014" y="98490"/>
                  </a:moveTo>
                  <a:lnTo>
                    <a:pt x="26919" y="98649"/>
                  </a:lnTo>
                  <a:cubicBezTo>
                    <a:pt x="27046" y="98712"/>
                    <a:pt x="27173" y="98775"/>
                    <a:pt x="27299" y="98839"/>
                  </a:cubicBezTo>
                  <a:lnTo>
                    <a:pt x="27363" y="98680"/>
                  </a:lnTo>
                  <a:cubicBezTo>
                    <a:pt x="27268" y="98617"/>
                    <a:pt x="27141" y="98554"/>
                    <a:pt x="27014" y="98490"/>
                  </a:cubicBezTo>
                  <a:close/>
                  <a:moveTo>
                    <a:pt x="27743" y="98902"/>
                  </a:moveTo>
                  <a:lnTo>
                    <a:pt x="27648" y="99029"/>
                  </a:lnTo>
                  <a:cubicBezTo>
                    <a:pt x="27774" y="99092"/>
                    <a:pt x="27901" y="99155"/>
                    <a:pt x="28028" y="99219"/>
                  </a:cubicBezTo>
                  <a:lnTo>
                    <a:pt x="28091" y="99092"/>
                  </a:lnTo>
                  <a:cubicBezTo>
                    <a:pt x="27964" y="99029"/>
                    <a:pt x="27838" y="98965"/>
                    <a:pt x="27743" y="98902"/>
                  </a:cubicBezTo>
                  <a:close/>
                  <a:moveTo>
                    <a:pt x="28439" y="99282"/>
                  </a:moveTo>
                  <a:lnTo>
                    <a:pt x="28376" y="99409"/>
                  </a:lnTo>
                  <a:cubicBezTo>
                    <a:pt x="28503" y="99472"/>
                    <a:pt x="28629" y="99535"/>
                    <a:pt x="28756" y="99599"/>
                  </a:cubicBezTo>
                  <a:lnTo>
                    <a:pt x="28819" y="99472"/>
                  </a:lnTo>
                  <a:cubicBezTo>
                    <a:pt x="28693" y="99409"/>
                    <a:pt x="28566" y="99345"/>
                    <a:pt x="28439" y="99282"/>
                  </a:cubicBezTo>
                  <a:close/>
                  <a:moveTo>
                    <a:pt x="29168" y="99630"/>
                  </a:moveTo>
                  <a:lnTo>
                    <a:pt x="29105" y="99789"/>
                  </a:lnTo>
                  <a:cubicBezTo>
                    <a:pt x="29231" y="99852"/>
                    <a:pt x="29358" y="99915"/>
                    <a:pt x="29485" y="99979"/>
                  </a:cubicBezTo>
                  <a:lnTo>
                    <a:pt x="29548" y="99820"/>
                  </a:lnTo>
                  <a:cubicBezTo>
                    <a:pt x="29421" y="99757"/>
                    <a:pt x="29295" y="99694"/>
                    <a:pt x="29168" y="99630"/>
                  </a:cubicBezTo>
                  <a:close/>
                  <a:moveTo>
                    <a:pt x="29928" y="100010"/>
                  </a:moveTo>
                  <a:lnTo>
                    <a:pt x="29833" y="100137"/>
                  </a:lnTo>
                  <a:cubicBezTo>
                    <a:pt x="29960" y="100201"/>
                    <a:pt x="30086" y="100264"/>
                    <a:pt x="30213" y="100327"/>
                  </a:cubicBezTo>
                  <a:lnTo>
                    <a:pt x="30276" y="100169"/>
                  </a:lnTo>
                  <a:cubicBezTo>
                    <a:pt x="30150" y="100137"/>
                    <a:pt x="30055" y="100074"/>
                    <a:pt x="29928" y="100010"/>
                  </a:cubicBezTo>
                  <a:close/>
                  <a:moveTo>
                    <a:pt x="30656" y="100359"/>
                  </a:moveTo>
                  <a:lnTo>
                    <a:pt x="30593" y="100517"/>
                  </a:lnTo>
                  <a:cubicBezTo>
                    <a:pt x="30720" y="100549"/>
                    <a:pt x="30846" y="100612"/>
                    <a:pt x="30973" y="100676"/>
                  </a:cubicBezTo>
                  <a:lnTo>
                    <a:pt x="31036" y="100517"/>
                  </a:lnTo>
                  <a:cubicBezTo>
                    <a:pt x="30910" y="100454"/>
                    <a:pt x="30783" y="100422"/>
                    <a:pt x="30656" y="100359"/>
                  </a:cubicBezTo>
                  <a:close/>
                  <a:moveTo>
                    <a:pt x="31416" y="100676"/>
                  </a:moveTo>
                  <a:lnTo>
                    <a:pt x="31353" y="100834"/>
                  </a:lnTo>
                  <a:cubicBezTo>
                    <a:pt x="31480" y="100897"/>
                    <a:pt x="31575" y="100961"/>
                    <a:pt x="31701" y="100992"/>
                  </a:cubicBezTo>
                  <a:lnTo>
                    <a:pt x="31765" y="100866"/>
                  </a:lnTo>
                  <a:cubicBezTo>
                    <a:pt x="31670" y="100802"/>
                    <a:pt x="31543" y="100739"/>
                    <a:pt x="31416" y="100676"/>
                  </a:cubicBezTo>
                  <a:close/>
                  <a:moveTo>
                    <a:pt x="32145" y="101024"/>
                  </a:moveTo>
                  <a:lnTo>
                    <a:pt x="32081" y="101182"/>
                  </a:lnTo>
                  <a:cubicBezTo>
                    <a:pt x="32208" y="101214"/>
                    <a:pt x="32335" y="101277"/>
                    <a:pt x="32461" y="101341"/>
                  </a:cubicBezTo>
                  <a:lnTo>
                    <a:pt x="32525" y="101182"/>
                  </a:lnTo>
                  <a:cubicBezTo>
                    <a:pt x="32398" y="101119"/>
                    <a:pt x="32271" y="101056"/>
                    <a:pt x="32145" y="101024"/>
                  </a:cubicBezTo>
                  <a:close/>
                  <a:moveTo>
                    <a:pt x="32905" y="101341"/>
                  </a:moveTo>
                  <a:lnTo>
                    <a:pt x="32841" y="101467"/>
                  </a:lnTo>
                  <a:lnTo>
                    <a:pt x="33221" y="101626"/>
                  </a:lnTo>
                  <a:lnTo>
                    <a:pt x="33285" y="101467"/>
                  </a:lnTo>
                  <a:cubicBezTo>
                    <a:pt x="33158" y="101436"/>
                    <a:pt x="33031" y="101372"/>
                    <a:pt x="32905" y="101341"/>
                  </a:cubicBezTo>
                  <a:close/>
                  <a:moveTo>
                    <a:pt x="33665" y="101626"/>
                  </a:moveTo>
                  <a:lnTo>
                    <a:pt x="33602" y="101784"/>
                  </a:lnTo>
                  <a:cubicBezTo>
                    <a:pt x="33728" y="101847"/>
                    <a:pt x="33855" y="101879"/>
                    <a:pt x="33982" y="101942"/>
                  </a:cubicBezTo>
                  <a:lnTo>
                    <a:pt x="34045" y="101784"/>
                  </a:lnTo>
                  <a:cubicBezTo>
                    <a:pt x="33918" y="101721"/>
                    <a:pt x="33792" y="101689"/>
                    <a:pt x="33665" y="101626"/>
                  </a:cubicBezTo>
                  <a:close/>
                  <a:moveTo>
                    <a:pt x="34425" y="101911"/>
                  </a:moveTo>
                  <a:lnTo>
                    <a:pt x="34393" y="102069"/>
                  </a:lnTo>
                  <a:cubicBezTo>
                    <a:pt x="34520" y="102132"/>
                    <a:pt x="34647" y="102164"/>
                    <a:pt x="34773" y="102227"/>
                  </a:cubicBezTo>
                  <a:lnTo>
                    <a:pt x="34805" y="102069"/>
                  </a:lnTo>
                  <a:cubicBezTo>
                    <a:pt x="34678" y="102006"/>
                    <a:pt x="34552" y="101974"/>
                    <a:pt x="34425" y="101911"/>
                  </a:cubicBezTo>
                  <a:close/>
                  <a:moveTo>
                    <a:pt x="35217" y="102196"/>
                  </a:moveTo>
                  <a:lnTo>
                    <a:pt x="35153" y="102354"/>
                  </a:lnTo>
                  <a:cubicBezTo>
                    <a:pt x="35280" y="102386"/>
                    <a:pt x="35407" y="102449"/>
                    <a:pt x="35533" y="102481"/>
                  </a:cubicBezTo>
                  <a:lnTo>
                    <a:pt x="35597" y="102322"/>
                  </a:lnTo>
                  <a:cubicBezTo>
                    <a:pt x="35470" y="102291"/>
                    <a:pt x="35343" y="102227"/>
                    <a:pt x="35217" y="102196"/>
                  </a:cubicBezTo>
                  <a:close/>
                  <a:moveTo>
                    <a:pt x="35977" y="102449"/>
                  </a:moveTo>
                  <a:lnTo>
                    <a:pt x="35913" y="102607"/>
                  </a:lnTo>
                  <a:cubicBezTo>
                    <a:pt x="36040" y="102671"/>
                    <a:pt x="36198" y="102702"/>
                    <a:pt x="36325" y="102734"/>
                  </a:cubicBezTo>
                  <a:lnTo>
                    <a:pt x="36357" y="102576"/>
                  </a:lnTo>
                  <a:cubicBezTo>
                    <a:pt x="36230" y="102544"/>
                    <a:pt x="36103" y="102512"/>
                    <a:pt x="35977" y="102449"/>
                  </a:cubicBezTo>
                  <a:close/>
                  <a:moveTo>
                    <a:pt x="36768" y="102734"/>
                  </a:moveTo>
                  <a:lnTo>
                    <a:pt x="36705" y="102861"/>
                  </a:lnTo>
                  <a:cubicBezTo>
                    <a:pt x="36832" y="102924"/>
                    <a:pt x="36958" y="102956"/>
                    <a:pt x="37085" y="102987"/>
                  </a:cubicBezTo>
                  <a:lnTo>
                    <a:pt x="37148" y="102829"/>
                  </a:lnTo>
                  <a:cubicBezTo>
                    <a:pt x="37022" y="102797"/>
                    <a:pt x="36895" y="102766"/>
                    <a:pt x="36768" y="102734"/>
                  </a:cubicBezTo>
                  <a:close/>
                  <a:moveTo>
                    <a:pt x="37528" y="102956"/>
                  </a:moveTo>
                  <a:lnTo>
                    <a:pt x="37497" y="103114"/>
                  </a:lnTo>
                  <a:cubicBezTo>
                    <a:pt x="37623" y="103146"/>
                    <a:pt x="37750" y="103177"/>
                    <a:pt x="37877" y="103241"/>
                  </a:cubicBezTo>
                  <a:lnTo>
                    <a:pt x="37940" y="103082"/>
                  </a:lnTo>
                  <a:cubicBezTo>
                    <a:pt x="37814" y="103019"/>
                    <a:pt x="37655" y="102987"/>
                    <a:pt x="37528" y="102956"/>
                  </a:cubicBezTo>
                  <a:close/>
                  <a:moveTo>
                    <a:pt x="38320" y="103177"/>
                  </a:moveTo>
                  <a:lnTo>
                    <a:pt x="38257" y="103336"/>
                  </a:lnTo>
                  <a:cubicBezTo>
                    <a:pt x="38415" y="103367"/>
                    <a:pt x="38542" y="103431"/>
                    <a:pt x="38669" y="103462"/>
                  </a:cubicBezTo>
                  <a:lnTo>
                    <a:pt x="38700" y="103304"/>
                  </a:lnTo>
                  <a:cubicBezTo>
                    <a:pt x="38574" y="103272"/>
                    <a:pt x="38447" y="103209"/>
                    <a:pt x="38320" y="103177"/>
                  </a:cubicBezTo>
                  <a:close/>
                  <a:moveTo>
                    <a:pt x="39112" y="103399"/>
                  </a:moveTo>
                  <a:lnTo>
                    <a:pt x="39080" y="103557"/>
                  </a:lnTo>
                  <a:cubicBezTo>
                    <a:pt x="39207" y="103589"/>
                    <a:pt x="39334" y="103621"/>
                    <a:pt x="39460" y="103652"/>
                  </a:cubicBezTo>
                  <a:lnTo>
                    <a:pt x="39492" y="103494"/>
                  </a:lnTo>
                  <a:cubicBezTo>
                    <a:pt x="39365" y="103462"/>
                    <a:pt x="39239" y="103431"/>
                    <a:pt x="39112" y="103399"/>
                  </a:cubicBezTo>
                  <a:close/>
                  <a:moveTo>
                    <a:pt x="39904" y="103589"/>
                  </a:moveTo>
                  <a:lnTo>
                    <a:pt x="39840" y="103747"/>
                  </a:lnTo>
                  <a:cubicBezTo>
                    <a:pt x="39999" y="103779"/>
                    <a:pt x="40125" y="103842"/>
                    <a:pt x="40252" y="103874"/>
                  </a:cubicBezTo>
                  <a:lnTo>
                    <a:pt x="40284" y="103716"/>
                  </a:lnTo>
                  <a:cubicBezTo>
                    <a:pt x="40157" y="103684"/>
                    <a:pt x="40030" y="103652"/>
                    <a:pt x="39904" y="103589"/>
                  </a:cubicBezTo>
                  <a:close/>
                  <a:moveTo>
                    <a:pt x="40695" y="103811"/>
                  </a:moveTo>
                  <a:lnTo>
                    <a:pt x="40664" y="103969"/>
                  </a:lnTo>
                  <a:cubicBezTo>
                    <a:pt x="40790" y="104001"/>
                    <a:pt x="40917" y="104001"/>
                    <a:pt x="41044" y="104032"/>
                  </a:cubicBezTo>
                  <a:lnTo>
                    <a:pt x="41075" y="103874"/>
                  </a:lnTo>
                  <a:cubicBezTo>
                    <a:pt x="40949" y="103874"/>
                    <a:pt x="40822" y="103842"/>
                    <a:pt x="40695" y="103811"/>
                  </a:cubicBezTo>
                  <a:close/>
                  <a:moveTo>
                    <a:pt x="41487" y="103969"/>
                  </a:moveTo>
                  <a:lnTo>
                    <a:pt x="41455" y="104127"/>
                  </a:lnTo>
                  <a:cubicBezTo>
                    <a:pt x="41582" y="104159"/>
                    <a:pt x="41740" y="104191"/>
                    <a:pt x="41867" y="104222"/>
                  </a:cubicBezTo>
                  <a:lnTo>
                    <a:pt x="41899" y="104064"/>
                  </a:lnTo>
                  <a:cubicBezTo>
                    <a:pt x="41772" y="104032"/>
                    <a:pt x="41614" y="104001"/>
                    <a:pt x="41487" y="103969"/>
                  </a:cubicBezTo>
                  <a:close/>
                  <a:moveTo>
                    <a:pt x="63782" y="104001"/>
                  </a:moveTo>
                  <a:cubicBezTo>
                    <a:pt x="63624" y="104032"/>
                    <a:pt x="63497" y="104064"/>
                    <a:pt x="63370" y="104064"/>
                  </a:cubicBezTo>
                  <a:lnTo>
                    <a:pt x="63402" y="104222"/>
                  </a:lnTo>
                  <a:cubicBezTo>
                    <a:pt x="63529" y="104191"/>
                    <a:pt x="63655" y="104191"/>
                    <a:pt x="63814" y="104159"/>
                  </a:cubicBezTo>
                  <a:lnTo>
                    <a:pt x="63782" y="104001"/>
                  </a:lnTo>
                  <a:close/>
                  <a:moveTo>
                    <a:pt x="42279" y="104127"/>
                  </a:moveTo>
                  <a:lnTo>
                    <a:pt x="42247" y="104317"/>
                  </a:lnTo>
                  <a:cubicBezTo>
                    <a:pt x="42406" y="104317"/>
                    <a:pt x="42532" y="104349"/>
                    <a:pt x="42659" y="104381"/>
                  </a:cubicBezTo>
                  <a:lnTo>
                    <a:pt x="42691" y="104222"/>
                  </a:lnTo>
                  <a:cubicBezTo>
                    <a:pt x="42564" y="104191"/>
                    <a:pt x="42437" y="104159"/>
                    <a:pt x="42279" y="104127"/>
                  </a:cubicBezTo>
                  <a:close/>
                  <a:moveTo>
                    <a:pt x="62959" y="104159"/>
                  </a:moveTo>
                  <a:cubicBezTo>
                    <a:pt x="62832" y="104191"/>
                    <a:pt x="62705" y="104222"/>
                    <a:pt x="62579" y="104222"/>
                  </a:cubicBezTo>
                  <a:lnTo>
                    <a:pt x="62610" y="104412"/>
                  </a:lnTo>
                  <a:cubicBezTo>
                    <a:pt x="62737" y="104381"/>
                    <a:pt x="62864" y="104349"/>
                    <a:pt x="62990" y="104317"/>
                  </a:cubicBezTo>
                  <a:lnTo>
                    <a:pt x="62959" y="104159"/>
                  </a:lnTo>
                  <a:close/>
                  <a:moveTo>
                    <a:pt x="43102" y="104286"/>
                  </a:moveTo>
                  <a:lnTo>
                    <a:pt x="43071" y="104476"/>
                  </a:lnTo>
                  <a:lnTo>
                    <a:pt x="43482" y="104539"/>
                  </a:lnTo>
                  <a:lnTo>
                    <a:pt x="43482" y="104381"/>
                  </a:lnTo>
                  <a:cubicBezTo>
                    <a:pt x="43356" y="104349"/>
                    <a:pt x="43229" y="104317"/>
                    <a:pt x="43102" y="104286"/>
                  </a:cubicBezTo>
                  <a:close/>
                  <a:moveTo>
                    <a:pt x="62167" y="104317"/>
                  </a:moveTo>
                  <a:lnTo>
                    <a:pt x="61755" y="104381"/>
                  </a:lnTo>
                  <a:lnTo>
                    <a:pt x="61787" y="104539"/>
                  </a:lnTo>
                  <a:lnTo>
                    <a:pt x="62199" y="104476"/>
                  </a:lnTo>
                  <a:lnTo>
                    <a:pt x="62167" y="104317"/>
                  </a:lnTo>
                  <a:close/>
                  <a:moveTo>
                    <a:pt x="43894" y="104444"/>
                  </a:moveTo>
                  <a:lnTo>
                    <a:pt x="43862" y="104602"/>
                  </a:lnTo>
                  <a:cubicBezTo>
                    <a:pt x="44021" y="104634"/>
                    <a:pt x="44147" y="104634"/>
                    <a:pt x="44274" y="104666"/>
                  </a:cubicBezTo>
                  <a:lnTo>
                    <a:pt x="44306" y="104507"/>
                  </a:lnTo>
                  <a:cubicBezTo>
                    <a:pt x="44179" y="104476"/>
                    <a:pt x="44021" y="104476"/>
                    <a:pt x="43894" y="104444"/>
                  </a:cubicBezTo>
                  <a:close/>
                  <a:moveTo>
                    <a:pt x="61375" y="104444"/>
                  </a:moveTo>
                  <a:cubicBezTo>
                    <a:pt x="61217" y="104476"/>
                    <a:pt x="61090" y="104507"/>
                    <a:pt x="60964" y="104507"/>
                  </a:cubicBezTo>
                  <a:lnTo>
                    <a:pt x="60995" y="104666"/>
                  </a:lnTo>
                  <a:cubicBezTo>
                    <a:pt x="61122" y="104666"/>
                    <a:pt x="61249" y="104634"/>
                    <a:pt x="61407" y="104602"/>
                  </a:cubicBezTo>
                  <a:lnTo>
                    <a:pt x="61375" y="104444"/>
                  </a:lnTo>
                  <a:close/>
                  <a:moveTo>
                    <a:pt x="44717" y="104571"/>
                  </a:moveTo>
                  <a:lnTo>
                    <a:pt x="44686" y="104729"/>
                  </a:lnTo>
                  <a:lnTo>
                    <a:pt x="45097" y="104792"/>
                  </a:lnTo>
                  <a:lnTo>
                    <a:pt x="45097" y="104634"/>
                  </a:lnTo>
                  <a:lnTo>
                    <a:pt x="44717" y="104571"/>
                  </a:lnTo>
                  <a:close/>
                  <a:moveTo>
                    <a:pt x="60552" y="104571"/>
                  </a:moveTo>
                  <a:lnTo>
                    <a:pt x="60140" y="104634"/>
                  </a:lnTo>
                  <a:lnTo>
                    <a:pt x="60172" y="104792"/>
                  </a:lnTo>
                  <a:lnTo>
                    <a:pt x="60584" y="104729"/>
                  </a:lnTo>
                  <a:lnTo>
                    <a:pt x="60552" y="104571"/>
                  </a:lnTo>
                  <a:close/>
                  <a:moveTo>
                    <a:pt x="45509" y="104697"/>
                  </a:moveTo>
                  <a:lnTo>
                    <a:pt x="45477" y="104856"/>
                  </a:lnTo>
                  <a:cubicBezTo>
                    <a:pt x="45636" y="104856"/>
                    <a:pt x="45762" y="104887"/>
                    <a:pt x="45889" y="104887"/>
                  </a:cubicBezTo>
                  <a:lnTo>
                    <a:pt x="45921" y="104729"/>
                  </a:lnTo>
                  <a:cubicBezTo>
                    <a:pt x="45794" y="104729"/>
                    <a:pt x="45636" y="104697"/>
                    <a:pt x="45509" y="104697"/>
                  </a:cubicBezTo>
                  <a:close/>
                  <a:moveTo>
                    <a:pt x="59760" y="104697"/>
                  </a:moveTo>
                  <a:cubicBezTo>
                    <a:pt x="59602" y="104697"/>
                    <a:pt x="59475" y="104729"/>
                    <a:pt x="59348" y="104761"/>
                  </a:cubicBezTo>
                  <a:lnTo>
                    <a:pt x="59380" y="104919"/>
                  </a:lnTo>
                  <a:cubicBezTo>
                    <a:pt x="59507" y="104887"/>
                    <a:pt x="59633" y="104887"/>
                    <a:pt x="59760" y="104856"/>
                  </a:cubicBezTo>
                  <a:lnTo>
                    <a:pt x="59760" y="104697"/>
                  </a:lnTo>
                  <a:close/>
                  <a:moveTo>
                    <a:pt x="46332" y="104792"/>
                  </a:moveTo>
                  <a:lnTo>
                    <a:pt x="46301" y="104951"/>
                  </a:lnTo>
                  <a:cubicBezTo>
                    <a:pt x="46427" y="104983"/>
                    <a:pt x="46586" y="104983"/>
                    <a:pt x="46713" y="105014"/>
                  </a:cubicBezTo>
                  <a:lnTo>
                    <a:pt x="46744" y="104824"/>
                  </a:lnTo>
                  <a:cubicBezTo>
                    <a:pt x="46586" y="104824"/>
                    <a:pt x="46459" y="104792"/>
                    <a:pt x="46332" y="104792"/>
                  </a:cubicBezTo>
                  <a:close/>
                  <a:moveTo>
                    <a:pt x="58937" y="104792"/>
                  </a:moveTo>
                  <a:cubicBezTo>
                    <a:pt x="58810" y="104824"/>
                    <a:pt x="58683" y="104824"/>
                    <a:pt x="58525" y="104856"/>
                  </a:cubicBezTo>
                  <a:lnTo>
                    <a:pt x="58557" y="105014"/>
                  </a:lnTo>
                  <a:cubicBezTo>
                    <a:pt x="58683" y="104983"/>
                    <a:pt x="58842" y="104983"/>
                    <a:pt x="58968" y="104951"/>
                  </a:cubicBezTo>
                  <a:lnTo>
                    <a:pt x="58937" y="104792"/>
                  </a:lnTo>
                  <a:close/>
                  <a:moveTo>
                    <a:pt x="47124" y="104887"/>
                  </a:moveTo>
                  <a:lnTo>
                    <a:pt x="47124" y="105046"/>
                  </a:lnTo>
                  <a:cubicBezTo>
                    <a:pt x="47251" y="105046"/>
                    <a:pt x="47378" y="105078"/>
                    <a:pt x="47536" y="105078"/>
                  </a:cubicBezTo>
                  <a:lnTo>
                    <a:pt x="47536" y="104919"/>
                  </a:lnTo>
                  <a:cubicBezTo>
                    <a:pt x="47409" y="104919"/>
                    <a:pt x="47283" y="104887"/>
                    <a:pt x="47124" y="104887"/>
                  </a:cubicBezTo>
                  <a:close/>
                  <a:moveTo>
                    <a:pt x="58145" y="104887"/>
                  </a:moveTo>
                  <a:cubicBezTo>
                    <a:pt x="57987" y="104887"/>
                    <a:pt x="57860" y="104919"/>
                    <a:pt x="57733" y="104919"/>
                  </a:cubicBezTo>
                  <a:lnTo>
                    <a:pt x="57733" y="105078"/>
                  </a:lnTo>
                  <a:cubicBezTo>
                    <a:pt x="57860" y="105078"/>
                    <a:pt x="58018" y="105078"/>
                    <a:pt x="58145" y="105046"/>
                  </a:cubicBezTo>
                  <a:lnTo>
                    <a:pt x="58145" y="104887"/>
                  </a:lnTo>
                  <a:close/>
                  <a:moveTo>
                    <a:pt x="47948" y="104951"/>
                  </a:moveTo>
                  <a:lnTo>
                    <a:pt x="47948" y="105109"/>
                  </a:lnTo>
                  <a:cubicBezTo>
                    <a:pt x="48074" y="105141"/>
                    <a:pt x="48201" y="105141"/>
                    <a:pt x="48328" y="105173"/>
                  </a:cubicBezTo>
                  <a:lnTo>
                    <a:pt x="48359" y="104983"/>
                  </a:lnTo>
                  <a:lnTo>
                    <a:pt x="47948" y="104951"/>
                  </a:lnTo>
                  <a:close/>
                  <a:moveTo>
                    <a:pt x="57322" y="104983"/>
                  </a:moveTo>
                  <a:lnTo>
                    <a:pt x="56910" y="105014"/>
                  </a:lnTo>
                  <a:lnTo>
                    <a:pt x="56942" y="105173"/>
                  </a:lnTo>
                  <a:cubicBezTo>
                    <a:pt x="57068" y="105141"/>
                    <a:pt x="57195" y="105141"/>
                    <a:pt x="57322" y="105141"/>
                  </a:cubicBezTo>
                  <a:lnTo>
                    <a:pt x="57322" y="104983"/>
                  </a:lnTo>
                  <a:close/>
                  <a:moveTo>
                    <a:pt x="48771" y="105014"/>
                  </a:moveTo>
                  <a:lnTo>
                    <a:pt x="48739" y="105204"/>
                  </a:lnTo>
                  <a:lnTo>
                    <a:pt x="49151" y="105204"/>
                  </a:lnTo>
                  <a:lnTo>
                    <a:pt x="49183" y="105046"/>
                  </a:lnTo>
                  <a:cubicBezTo>
                    <a:pt x="49024" y="105046"/>
                    <a:pt x="48898" y="105046"/>
                    <a:pt x="48771" y="105014"/>
                  </a:cubicBezTo>
                  <a:close/>
                  <a:moveTo>
                    <a:pt x="56087" y="105046"/>
                  </a:moveTo>
                  <a:lnTo>
                    <a:pt x="56118" y="105236"/>
                  </a:lnTo>
                  <a:cubicBezTo>
                    <a:pt x="56245" y="105204"/>
                    <a:pt x="56372" y="105204"/>
                    <a:pt x="56530" y="105204"/>
                  </a:cubicBezTo>
                  <a:lnTo>
                    <a:pt x="56498" y="105046"/>
                  </a:lnTo>
                  <a:close/>
                  <a:moveTo>
                    <a:pt x="49563" y="105078"/>
                  </a:moveTo>
                  <a:lnTo>
                    <a:pt x="49563" y="105236"/>
                  </a:lnTo>
                  <a:cubicBezTo>
                    <a:pt x="49689" y="105236"/>
                    <a:pt x="49848" y="105268"/>
                    <a:pt x="49974" y="105268"/>
                  </a:cubicBezTo>
                  <a:lnTo>
                    <a:pt x="49974" y="105109"/>
                  </a:lnTo>
                  <a:cubicBezTo>
                    <a:pt x="49848" y="105109"/>
                    <a:pt x="49721" y="105078"/>
                    <a:pt x="49563" y="105078"/>
                  </a:cubicBezTo>
                  <a:close/>
                  <a:moveTo>
                    <a:pt x="55707" y="105078"/>
                  </a:moveTo>
                  <a:cubicBezTo>
                    <a:pt x="55548" y="105109"/>
                    <a:pt x="55422" y="105109"/>
                    <a:pt x="55295" y="105109"/>
                  </a:cubicBezTo>
                  <a:lnTo>
                    <a:pt x="55295" y="105268"/>
                  </a:lnTo>
                  <a:cubicBezTo>
                    <a:pt x="55422" y="105268"/>
                    <a:pt x="55580" y="105268"/>
                    <a:pt x="55707" y="105236"/>
                  </a:cubicBezTo>
                  <a:lnTo>
                    <a:pt x="55707" y="105078"/>
                  </a:lnTo>
                  <a:close/>
                  <a:moveTo>
                    <a:pt x="50386" y="105109"/>
                  </a:moveTo>
                  <a:lnTo>
                    <a:pt x="50386" y="105299"/>
                  </a:lnTo>
                  <a:lnTo>
                    <a:pt x="50798" y="105299"/>
                  </a:lnTo>
                  <a:lnTo>
                    <a:pt x="50798" y="105141"/>
                  </a:lnTo>
                  <a:cubicBezTo>
                    <a:pt x="50671" y="105141"/>
                    <a:pt x="50513" y="105141"/>
                    <a:pt x="50386" y="105109"/>
                  </a:cubicBezTo>
                  <a:close/>
                  <a:moveTo>
                    <a:pt x="54471" y="105141"/>
                  </a:moveTo>
                  <a:lnTo>
                    <a:pt x="54471" y="105299"/>
                  </a:lnTo>
                  <a:lnTo>
                    <a:pt x="54883" y="105299"/>
                  </a:lnTo>
                  <a:lnTo>
                    <a:pt x="54883" y="105141"/>
                  </a:lnTo>
                  <a:close/>
                  <a:moveTo>
                    <a:pt x="51210" y="105141"/>
                  </a:moveTo>
                  <a:lnTo>
                    <a:pt x="51210" y="105331"/>
                  </a:lnTo>
                  <a:lnTo>
                    <a:pt x="51621" y="105331"/>
                  </a:lnTo>
                  <a:lnTo>
                    <a:pt x="51621" y="105173"/>
                  </a:lnTo>
                  <a:cubicBezTo>
                    <a:pt x="51495" y="105173"/>
                    <a:pt x="51336" y="105141"/>
                    <a:pt x="51210" y="105141"/>
                  </a:cubicBezTo>
                  <a:close/>
                  <a:moveTo>
                    <a:pt x="52033" y="105173"/>
                  </a:moveTo>
                  <a:lnTo>
                    <a:pt x="52033" y="105331"/>
                  </a:lnTo>
                  <a:lnTo>
                    <a:pt x="52445" y="105331"/>
                  </a:lnTo>
                  <a:lnTo>
                    <a:pt x="52445" y="105173"/>
                  </a:lnTo>
                  <a:close/>
                  <a:moveTo>
                    <a:pt x="52825" y="105173"/>
                  </a:moveTo>
                  <a:lnTo>
                    <a:pt x="52825" y="105331"/>
                  </a:lnTo>
                  <a:lnTo>
                    <a:pt x="53236" y="105331"/>
                  </a:lnTo>
                  <a:lnTo>
                    <a:pt x="53236" y="105173"/>
                  </a:lnTo>
                  <a:close/>
                  <a:moveTo>
                    <a:pt x="54060" y="105141"/>
                  </a:moveTo>
                  <a:cubicBezTo>
                    <a:pt x="53933" y="105173"/>
                    <a:pt x="53806" y="105173"/>
                    <a:pt x="53648" y="105173"/>
                  </a:cubicBezTo>
                  <a:lnTo>
                    <a:pt x="53648" y="105331"/>
                  </a:lnTo>
                  <a:lnTo>
                    <a:pt x="54060" y="105331"/>
                  </a:lnTo>
                  <a:lnTo>
                    <a:pt x="54060" y="10514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5"/>
            <p:cNvSpPr/>
            <p:nvPr/>
          </p:nvSpPr>
          <p:spPr>
            <a:xfrm>
              <a:off x="4029700" y="4195100"/>
              <a:ext cx="6350" cy="4775"/>
            </a:xfrm>
            <a:custGeom>
              <a:rect b="b" l="l" r="r" t="t"/>
              <a:pathLst>
                <a:path extrusionOk="0" h="191" w="254">
                  <a:moveTo>
                    <a:pt x="222" y="0"/>
                  </a:moveTo>
                  <a:cubicBezTo>
                    <a:pt x="127" y="0"/>
                    <a:pt x="64" y="0"/>
                    <a:pt x="0" y="32"/>
                  </a:cubicBezTo>
                  <a:lnTo>
                    <a:pt x="32" y="190"/>
                  </a:lnTo>
                  <a:cubicBezTo>
                    <a:pt x="95" y="190"/>
                    <a:pt x="159" y="158"/>
                    <a:pt x="254" y="158"/>
                  </a:cubicBezTo>
                  <a:lnTo>
                    <a:pt x="222" y="0"/>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5"/>
            <p:cNvSpPr/>
            <p:nvPr/>
          </p:nvSpPr>
          <p:spPr>
            <a:xfrm>
              <a:off x="2459700" y="1628325"/>
              <a:ext cx="510675" cy="511475"/>
            </a:xfrm>
            <a:custGeom>
              <a:rect b="b" l="l" r="r" t="t"/>
              <a:pathLst>
                <a:path extrusionOk="0" h="20459" w="20427">
                  <a:moveTo>
                    <a:pt x="10198" y="1"/>
                  </a:moveTo>
                  <a:cubicBezTo>
                    <a:pt x="4561" y="1"/>
                    <a:pt x="0" y="4593"/>
                    <a:pt x="0" y="10230"/>
                  </a:cubicBezTo>
                  <a:cubicBezTo>
                    <a:pt x="0" y="15867"/>
                    <a:pt x="4561" y="20459"/>
                    <a:pt x="10198" y="20459"/>
                  </a:cubicBezTo>
                  <a:cubicBezTo>
                    <a:pt x="10990" y="20459"/>
                    <a:pt x="11718" y="20364"/>
                    <a:pt x="12446" y="20205"/>
                  </a:cubicBezTo>
                  <a:cubicBezTo>
                    <a:pt x="17007" y="19192"/>
                    <a:pt x="20427" y="15107"/>
                    <a:pt x="20427" y="10230"/>
                  </a:cubicBezTo>
                  <a:cubicBezTo>
                    <a:pt x="20427" y="9438"/>
                    <a:pt x="20332" y="8678"/>
                    <a:pt x="20174" y="7918"/>
                  </a:cubicBezTo>
                  <a:cubicBezTo>
                    <a:pt x="19129" y="3389"/>
                    <a:pt x="15075" y="1"/>
                    <a:pt x="10198"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5"/>
            <p:cNvSpPr/>
            <p:nvPr/>
          </p:nvSpPr>
          <p:spPr>
            <a:xfrm>
              <a:off x="2681375" y="1800125"/>
              <a:ext cx="66525" cy="79200"/>
            </a:xfrm>
            <a:custGeom>
              <a:rect b="b" l="l" r="r" t="t"/>
              <a:pathLst>
                <a:path extrusionOk="0" h="3168" w="2661">
                  <a:moveTo>
                    <a:pt x="1" y="1"/>
                  </a:moveTo>
                  <a:lnTo>
                    <a:pt x="1" y="3168"/>
                  </a:lnTo>
                  <a:lnTo>
                    <a:pt x="2661" y="3168"/>
                  </a:lnTo>
                  <a:lnTo>
                    <a:pt x="266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5"/>
            <p:cNvSpPr/>
            <p:nvPr/>
          </p:nvSpPr>
          <p:spPr>
            <a:xfrm>
              <a:off x="2724125" y="1842875"/>
              <a:ext cx="13500" cy="13500"/>
            </a:xfrm>
            <a:custGeom>
              <a:rect b="b" l="l" r="r" t="t"/>
              <a:pathLst>
                <a:path extrusionOk="0" h="540" w="540">
                  <a:moveTo>
                    <a:pt x="286" y="1"/>
                  </a:moveTo>
                  <a:cubicBezTo>
                    <a:pt x="191" y="1"/>
                    <a:pt x="128" y="32"/>
                    <a:pt x="96" y="64"/>
                  </a:cubicBezTo>
                  <a:cubicBezTo>
                    <a:pt x="33" y="127"/>
                    <a:pt x="1" y="191"/>
                    <a:pt x="1" y="254"/>
                  </a:cubicBezTo>
                  <a:cubicBezTo>
                    <a:pt x="1" y="349"/>
                    <a:pt x="33" y="413"/>
                    <a:pt x="96" y="476"/>
                  </a:cubicBezTo>
                  <a:cubicBezTo>
                    <a:pt x="128" y="508"/>
                    <a:pt x="191" y="539"/>
                    <a:pt x="286" y="539"/>
                  </a:cubicBezTo>
                  <a:cubicBezTo>
                    <a:pt x="349" y="539"/>
                    <a:pt x="413" y="508"/>
                    <a:pt x="476" y="476"/>
                  </a:cubicBezTo>
                  <a:cubicBezTo>
                    <a:pt x="508" y="413"/>
                    <a:pt x="539" y="349"/>
                    <a:pt x="539" y="254"/>
                  </a:cubicBezTo>
                  <a:cubicBezTo>
                    <a:pt x="539" y="191"/>
                    <a:pt x="508" y="127"/>
                    <a:pt x="476" y="64"/>
                  </a:cubicBezTo>
                  <a:cubicBezTo>
                    <a:pt x="413" y="32"/>
                    <a:pt x="349" y="1"/>
                    <a:pt x="286" y="1"/>
                  </a:cubicBezTo>
                  <a:close/>
                </a:path>
              </a:pathLst>
            </a:custGeom>
            <a:solidFill>
              <a:srgbClr val="69B1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5"/>
            <p:cNvSpPr/>
            <p:nvPr/>
          </p:nvSpPr>
          <p:spPr>
            <a:xfrm>
              <a:off x="2714625" y="1742325"/>
              <a:ext cx="61800" cy="205100"/>
            </a:xfrm>
            <a:custGeom>
              <a:rect b="b" l="l" r="r" t="t"/>
              <a:pathLst>
                <a:path extrusionOk="0" h="8204" w="2472">
                  <a:moveTo>
                    <a:pt x="666" y="3769"/>
                  </a:moveTo>
                  <a:cubicBezTo>
                    <a:pt x="824" y="3769"/>
                    <a:pt x="951" y="3833"/>
                    <a:pt x="1046" y="3928"/>
                  </a:cubicBezTo>
                  <a:cubicBezTo>
                    <a:pt x="1141" y="4023"/>
                    <a:pt x="1173" y="4149"/>
                    <a:pt x="1173" y="4276"/>
                  </a:cubicBezTo>
                  <a:cubicBezTo>
                    <a:pt x="1173" y="4435"/>
                    <a:pt x="1141" y="4561"/>
                    <a:pt x="1046" y="4656"/>
                  </a:cubicBezTo>
                  <a:cubicBezTo>
                    <a:pt x="951" y="4751"/>
                    <a:pt x="824" y="4815"/>
                    <a:pt x="666" y="4815"/>
                  </a:cubicBezTo>
                  <a:cubicBezTo>
                    <a:pt x="508" y="4815"/>
                    <a:pt x="381" y="4751"/>
                    <a:pt x="286" y="4656"/>
                  </a:cubicBezTo>
                  <a:cubicBezTo>
                    <a:pt x="191" y="4561"/>
                    <a:pt x="128" y="4435"/>
                    <a:pt x="128" y="4276"/>
                  </a:cubicBezTo>
                  <a:cubicBezTo>
                    <a:pt x="128" y="4149"/>
                    <a:pt x="191" y="4023"/>
                    <a:pt x="286" y="3928"/>
                  </a:cubicBezTo>
                  <a:cubicBezTo>
                    <a:pt x="381" y="3833"/>
                    <a:pt x="508" y="3769"/>
                    <a:pt x="666" y="3769"/>
                  </a:cubicBezTo>
                  <a:close/>
                  <a:moveTo>
                    <a:pt x="1" y="1"/>
                  </a:moveTo>
                  <a:lnTo>
                    <a:pt x="1" y="3453"/>
                  </a:lnTo>
                  <a:lnTo>
                    <a:pt x="444" y="2693"/>
                  </a:lnTo>
                  <a:lnTo>
                    <a:pt x="793" y="2693"/>
                  </a:lnTo>
                  <a:lnTo>
                    <a:pt x="1" y="4054"/>
                  </a:lnTo>
                  <a:lnTo>
                    <a:pt x="1" y="8203"/>
                  </a:lnTo>
                  <a:lnTo>
                    <a:pt x="33" y="8203"/>
                  </a:lnTo>
                  <a:lnTo>
                    <a:pt x="2471" y="5480"/>
                  </a:lnTo>
                  <a:lnTo>
                    <a:pt x="1458" y="5480"/>
                  </a:lnTo>
                  <a:lnTo>
                    <a:pt x="1458" y="888"/>
                  </a:lnTo>
                  <a:cubicBezTo>
                    <a:pt x="1458" y="413"/>
                    <a:pt x="1046" y="1"/>
                    <a:pt x="57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5"/>
            <p:cNvSpPr/>
            <p:nvPr/>
          </p:nvSpPr>
          <p:spPr>
            <a:xfrm>
              <a:off x="2653675" y="1742325"/>
              <a:ext cx="60975" cy="205100"/>
            </a:xfrm>
            <a:custGeom>
              <a:rect b="b" l="l" r="r" t="t"/>
              <a:pathLst>
                <a:path extrusionOk="0" h="8204" w="2439">
                  <a:moveTo>
                    <a:pt x="1805" y="2693"/>
                  </a:moveTo>
                  <a:cubicBezTo>
                    <a:pt x="1964" y="2693"/>
                    <a:pt x="2090" y="2756"/>
                    <a:pt x="2185" y="2851"/>
                  </a:cubicBezTo>
                  <a:cubicBezTo>
                    <a:pt x="2281" y="2946"/>
                    <a:pt x="2344" y="3073"/>
                    <a:pt x="2344" y="3231"/>
                  </a:cubicBezTo>
                  <a:cubicBezTo>
                    <a:pt x="2344" y="3358"/>
                    <a:pt x="2281" y="3484"/>
                    <a:pt x="2185" y="3579"/>
                  </a:cubicBezTo>
                  <a:cubicBezTo>
                    <a:pt x="2090" y="3674"/>
                    <a:pt x="1964" y="3738"/>
                    <a:pt x="1805" y="3738"/>
                  </a:cubicBezTo>
                  <a:cubicBezTo>
                    <a:pt x="1647" y="3738"/>
                    <a:pt x="1520" y="3674"/>
                    <a:pt x="1425" y="3579"/>
                  </a:cubicBezTo>
                  <a:cubicBezTo>
                    <a:pt x="1330" y="3484"/>
                    <a:pt x="1299" y="3358"/>
                    <a:pt x="1299" y="3231"/>
                  </a:cubicBezTo>
                  <a:cubicBezTo>
                    <a:pt x="1299" y="3073"/>
                    <a:pt x="1330" y="2946"/>
                    <a:pt x="1425" y="2851"/>
                  </a:cubicBezTo>
                  <a:cubicBezTo>
                    <a:pt x="1520" y="2756"/>
                    <a:pt x="1647" y="2693"/>
                    <a:pt x="1805" y="2693"/>
                  </a:cubicBezTo>
                  <a:close/>
                  <a:moveTo>
                    <a:pt x="1900" y="1"/>
                  </a:moveTo>
                  <a:cubicBezTo>
                    <a:pt x="1425" y="1"/>
                    <a:pt x="1014" y="413"/>
                    <a:pt x="1014" y="888"/>
                  </a:cubicBezTo>
                  <a:lnTo>
                    <a:pt x="1014" y="5480"/>
                  </a:lnTo>
                  <a:lnTo>
                    <a:pt x="0" y="5480"/>
                  </a:lnTo>
                  <a:lnTo>
                    <a:pt x="2439" y="8203"/>
                  </a:lnTo>
                  <a:lnTo>
                    <a:pt x="2439" y="4054"/>
                  </a:lnTo>
                  <a:lnTo>
                    <a:pt x="2027" y="4815"/>
                  </a:lnTo>
                  <a:lnTo>
                    <a:pt x="1679" y="4815"/>
                  </a:lnTo>
                  <a:lnTo>
                    <a:pt x="2439" y="3453"/>
                  </a:lnTo>
                  <a:lnTo>
                    <a:pt x="2439"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5"/>
            <p:cNvSpPr/>
            <p:nvPr/>
          </p:nvSpPr>
          <p:spPr>
            <a:xfrm>
              <a:off x="2691675" y="1815975"/>
              <a:ext cx="13475" cy="13475"/>
            </a:xfrm>
            <a:custGeom>
              <a:rect b="b" l="l" r="r" t="t"/>
              <a:pathLst>
                <a:path extrusionOk="0" h="539" w="539">
                  <a:moveTo>
                    <a:pt x="285" y="0"/>
                  </a:moveTo>
                  <a:cubicBezTo>
                    <a:pt x="190" y="0"/>
                    <a:pt x="127" y="32"/>
                    <a:pt x="95" y="63"/>
                  </a:cubicBezTo>
                  <a:cubicBezTo>
                    <a:pt x="32" y="127"/>
                    <a:pt x="0" y="190"/>
                    <a:pt x="0" y="285"/>
                  </a:cubicBezTo>
                  <a:cubicBezTo>
                    <a:pt x="0" y="348"/>
                    <a:pt x="32" y="412"/>
                    <a:pt x="95" y="475"/>
                  </a:cubicBezTo>
                  <a:cubicBezTo>
                    <a:pt x="127" y="507"/>
                    <a:pt x="190" y="538"/>
                    <a:pt x="285" y="538"/>
                  </a:cubicBezTo>
                  <a:cubicBezTo>
                    <a:pt x="349" y="538"/>
                    <a:pt x="412" y="507"/>
                    <a:pt x="475" y="475"/>
                  </a:cubicBezTo>
                  <a:cubicBezTo>
                    <a:pt x="539" y="412"/>
                    <a:pt x="539" y="348"/>
                    <a:pt x="539" y="285"/>
                  </a:cubicBezTo>
                  <a:cubicBezTo>
                    <a:pt x="539" y="190"/>
                    <a:pt x="539" y="127"/>
                    <a:pt x="475" y="63"/>
                  </a:cubicBezTo>
                  <a:cubicBezTo>
                    <a:pt x="412" y="32"/>
                    <a:pt x="349" y="0"/>
                    <a:pt x="285"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5"/>
            <p:cNvSpPr/>
            <p:nvPr/>
          </p:nvSpPr>
          <p:spPr>
            <a:xfrm>
              <a:off x="2724925" y="1842875"/>
              <a:ext cx="12700" cy="13500"/>
            </a:xfrm>
            <a:custGeom>
              <a:rect b="b" l="l" r="r" t="t"/>
              <a:pathLst>
                <a:path extrusionOk="0" h="540" w="508">
                  <a:moveTo>
                    <a:pt x="254" y="1"/>
                  </a:moveTo>
                  <a:cubicBezTo>
                    <a:pt x="159" y="1"/>
                    <a:pt x="96" y="32"/>
                    <a:pt x="64" y="64"/>
                  </a:cubicBezTo>
                  <a:cubicBezTo>
                    <a:pt x="1" y="127"/>
                    <a:pt x="1" y="191"/>
                    <a:pt x="1" y="254"/>
                  </a:cubicBezTo>
                  <a:cubicBezTo>
                    <a:pt x="1" y="349"/>
                    <a:pt x="1" y="413"/>
                    <a:pt x="64" y="476"/>
                  </a:cubicBezTo>
                  <a:cubicBezTo>
                    <a:pt x="96" y="508"/>
                    <a:pt x="159" y="539"/>
                    <a:pt x="254" y="539"/>
                  </a:cubicBezTo>
                  <a:cubicBezTo>
                    <a:pt x="317" y="539"/>
                    <a:pt x="381" y="508"/>
                    <a:pt x="444" y="476"/>
                  </a:cubicBezTo>
                  <a:cubicBezTo>
                    <a:pt x="476" y="413"/>
                    <a:pt x="507" y="349"/>
                    <a:pt x="507" y="254"/>
                  </a:cubicBezTo>
                  <a:cubicBezTo>
                    <a:pt x="507" y="191"/>
                    <a:pt x="476" y="127"/>
                    <a:pt x="444" y="64"/>
                  </a:cubicBezTo>
                  <a:cubicBezTo>
                    <a:pt x="381" y="32"/>
                    <a:pt x="317" y="1"/>
                    <a:pt x="25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5"/>
            <p:cNvSpPr/>
            <p:nvPr/>
          </p:nvSpPr>
          <p:spPr>
            <a:xfrm>
              <a:off x="2609325" y="1957675"/>
              <a:ext cx="45150" cy="68125"/>
            </a:xfrm>
            <a:custGeom>
              <a:rect b="b" l="l" r="r" t="t"/>
              <a:pathLst>
                <a:path extrusionOk="0" h="2725" w="1806">
                  <a:moveTo>
                    <a:pt x="1046" y="1"/>
                  </a:moveTo>
                  <a:cubicBezTo>
                    <a:pt x="413" y="1"/>
                    <a:pt x="33" y="349"/>
                    <a:pt x="33" y="793"/>
                  </a:cubicBezTo>
                  <a:cubicBezTo>
                    <a:pt x="33" y="1173"/>
                    <a:pt x="318" y="1426"/>
                    <a:pt x="761" y="1584"/>
                  </a:cubicBezTo>
                  <a:cubicBezTo>
                    <a:pt x="1078" y="1679"/>
                    <a:pt x="1204" y="1774"/>
                    <a:pt x="1204" y="1964"/>
                  </a:cubicBezTo>
                  <a:cubicBezTo>
                    <a:pt x="1204" y="2123"/>
                    <a:pt x="1046" y="2249"/>
                    <a:pt x="793" y="2249"/>
                  </a:cubicBezTo>
                  <a:cubicBezTo>
                    <a:pt x="539" y="2249"/>
                    <a:pt x="286" y="2154"/>
                    <a:pt x="128" y="2059"/>
                  </a:cubicBezTo>
                  <a:lnTo>
                    <a:pt x="1" y="2566"/>
                  </a:lnTo>
                  <a:cubicBezTo>
                    <a:pt x="159" y="2629"/>
                    <a:pt x="444" y="2724"/>
                    <a:pt x="761" y="2724"/>
                  </a:cubicBezTo>
                  <a:cubicBezTo>
                    <a:pt x="1458" y="2724"/>
                    <a:pt x="1806" y="2344"/>
                    <a:pt x="1806" y="1901"/>
                  </a:cubicBezTo>
                  <a:cubicBezTo>
                    <a:pt x="1806" y="1521"/>
                    <a:pt x="1584" y="1299"/>
                    <a:pt x="1141" y="1109"/>
                  </a:cubicBezTo>
                  <a:cubicBezTo>
                    <a:pt x="793" y="983"/>
                    <a:pt x="634" y="919"/>
                    <a:pt x="634" y="761"/>
                  </a:cubicBezTo>
                  <a:cubicBezTo>
                    <a:pt x="634" y="603"/>
                    <a:pt x="761" y="508"/>
                    <a:pt x="1014" y="508"/>
                  </a:cubicBezTo>
                  <a:cubicBezTo>
                    <a:pt x="1268" y="508"/>
                    <a:pt x="1458" y="571"/>
                    <a:pt x="1584" y="634"/>
                  </a:cubicBezTo>
                  <a:lnTo>
                    <a:pt x="1711" y="159"/>
                  </a:lnTo>
                  <a:cubicBezTo>
                    <a:pt x="1553" y="64"/>
                    <a:pt x="1331" y="1"/>
                    <a:pt x="1046"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
            <p:cNvSpPr/>
            <p:nvPr/>
          </p:nvSpPr>
          <p:spPr>
            <a:xfrm>
              <a:off x="2660000" y="1959275"/>
              <a:ext cx="60200" cy="65725"/>
            </a:xfrm>
            <a:custGeom>
              <a:rect b="b" l="l" r="r" t="t"/>
              <a:pathLst>
                <a:path extrusionOk="0" h="2629" w="2408">
                  <a:moveTo>
                    <a:pt x="1172" y="444"/>
                  </a:moveTo>
                  <a:cubicBezTo>
                    <a:pt x="1204" y="602"/>
                    <a:pt x="1267" y="792"/>
                    <a:pt x="1299" y="950"/>
                  </a:cubicBezTo>
                  <a:lnTo>
                    <a:pt x="1457" y="1489"/>
                  </a:lnTo>
                  <a:lnTo>
                    <a:pt x="887" y="1489"/>
                  </a:lnTo>
                  <a:lnTo>
                    <a:pt x="1046" y="950"/>
                  </a:lnTo>
                  <a:cubicBezTo>
                    <a:pt x="1077" y="792"/>
                    <a:pt x="1109" y="602"/>
                    <a:pt x="1172" y="444"/>
                  </a:cubicBezTo>
                  <a:close/>
                  <a:moveTo>
                    <a:pt x="792" y="0"/>
                  </a:moveTo>
                  <a:lnTo>
                    <a:pt x="1" y="2629"/>
                  </a:lnTo>
                  <a:lnTo>
                    <a:pt x="602" y="2629"/>
                  </a:lnTo>
                  <a:lnTo>
                    <a:pt x="792" y="1964"/>
                  </a:lnTo>
                  <a:lnTo>
                    <a:pt x="1552" y="1964"/>
                  </a:lnTo>
                  <a:lnTo>
                    <a:pt x="1742" y="2629"/>
                  </a:lnTo>
                  <a:lnTo>
                    <a:pt x="2408" y="2629"/>
                  </a:lnTo>
                  <a:lnTo>
                    <a:pt x="1584" y="0"/>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
            <p:cNvSpPr/>
            <p:nvPr/>
          </p:nvSpPr>
          <p:spPr>
            <a:xfrm>
              <a:off x="2728875" y="1959275"/>
              <a:ext cx="41200" cy="65725"/>
            </a:xfrm>
            <a:custGeom>
              <a:rect b="b" l="l" r="r" t="t"/>
              <a:pathLst>
                <a:path extrusionOk="0" h="2629" w="1648">
                  <a:moveTo>
                    <a:pt x="1" y="0"/>
                  </a:moveTo>
                  <a:lnTo>
                    <a:pt x="1" y="2629"/>
                  </a:lnTo>
                  <a:lnTo>
                    <a:pt x="1648" y="2629"/>
                  </a:lnTo>
                  <a:lnTo>
                    <a:pt x="1648" y="2122"/>
                  </a:lnTo>
                  <a:lnTo>
                    <a:pt x="603" y="2122"/>
                  </a:lnTo>
                  <a:lnTo>
                    <a:pt x="603" y="0"/>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2778775" y="1959275"/>
              <a:ext cx="41975" cy="65725"/>
            </a:xfrm>
            <a:custGeom>
              <a:rect b="b" l="l" r="r" t="t"/>
              <a:pathLst>
                <a:path extrusionOk="0" h="2629" w="1679">
                  <a:moveTo>
                    <a:pt x="0" y="0"/>
                  </a:moveTo>
                  <a:lnTo>
                    <a:pt x="0" y="2629"/>
                  </a:lnTo>
                  <a:lnTo>
                    <a:pt x="1679" y="2629"/>
                  </a:lnTo>
                  <a:lnTo>
                    <a:pt x="1679" y="2122"/>
                  </a:lnTo>
                  <a:lnTo>
                    <a:pt x="602" y="2122"/>
                  </a:lnTo>
                  <a:lnTo>
                    <a:pt x="602" y="1520"/>
                  </a:lnTo>
                  <a:lnTo>
                    <a:pt x="1552" y="1520"/>
                  </a:lnTo>
                  <a:lnTo>
                    <a:pt x="1552" y="1014"/>
                  </a:lnTo>
                  <a:lnTo>
                    <a:pt x="602" y="1014"/>
                  </a:lnTo>
                  <a:lnTo>
                    <a:pt x="602" y="475"/>
                  </a:lnTo>
                  <a:lnTo>
                    <a:pt x="1615" y="475"/>
                  </a:lnTo>
                  <a:lnTo>
                    <a:pt x="1615" y="0"/>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5"/>
            <p:cNvSpPr/>
            <p:nvPr/>
          </p:nvSpPr>
          <p:spPr>
            <a:xfrm>
              <a:off x="3138200" y="2465175"/>
              <a:ext cx="25" cy="6350"/>
            </a:xfrm>
            <a:custGeom>
              <a:rect b="b" l="l" r="r" t="t"/>
              <a:pathLst>
                <a:path extrusionOk="0" h="254" w="1">
                  <a:moveTo>
                    <a:pt x="1" y="1"/>
                  </a:moveTo>
                  <a:cubicBezTo>
                    <a:pt x="1" y="96"/>
                    <a:pt x="1" y="191"/>
                    <a:pt x="1" y="254"/>
                  </a:cubicBezTo>
                  <a:cubicBezTo>
                    <a:pt x="1" y="191"/>
                    <a:pt x="1" y="9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5"/>
            <p:cNvSpPr/>
            <p:nvPr/>
          </p:nvSpPr>
          <p:spPr>
            <a:xfrm>
              <a:off x="2159625" y="2554650"/>
              <a:ext cx="511500" cy="511475"/>
            </a:xfrm>
            <a:custGeom>
              <a:rect b="b" l="l" r="r" t="t"/>
              <a:pathLst>
                <a:path extrusionOk="0" h="20459" w="20460">
                  <a:moveTo>
                    <a:pt x="10230" y="0"/>
                  </a:moveTo>
                  <a:cubicBezTo>
                    <a:pt x="4593" y="0"/>
                    <a:pt x="1" y="4592"/>
                    <a:pt x="1" y="10229"/>
                  </a:cubicBezTo>
                  <a:cubicBezTo>
                    <a:pt x="1" y="15866"/>
                    <a:pt x="4561" y="20458"/>
                    <a:pt x="10230" y="20458"/>
                  </a:cubicBezTo>
                  <a:cubicBezTo>
                    <a:pt x="10990" y="20458"/>
                    <a:pt x="11750" y="20363"/>
                    <a:pt x="12478" y="20205"/>
                  </a:cubicBezTo>
                  <a:cubicBezTo>
                    <a:pt x="17039" y="19192"/>
                    <a:pt x="20459" y="15106"/>
                    <a:pt x="20459" y="10229"/>
                  </a:cubicBezTo>
                  <a:cubicBezTo>
                    <a:pt x="20459" y="9437"/>
                    <a:pt x="20364" y="8677"/>
                    <a:pt x="20174" y="7917"/>
                  </a:cubicBezTo>
                  <a:cubicBezTo>
                    <a:pt x="19129" y="3389"/>
                    <a:pt x="15075" y="0"/>
                    <a:pt x="10230"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5"/>
            <p:cNvSpPr/>
            <p:nvPr/>
          </p:nvSpPr>
          <p:spPr>
            <a:xfrm>
              <a:off x="2459700" y="3480950"/>
              <a:ext cx="510675" cy="511475"/>
            </a:xfrm>
            <a:custGeom>
              <a:rect b="b" l="l" r="r" t="t"/>
              <a:pathLst>
                <a:path extrusionOk="0" h="20459" w="20427">
                  <a:moveTo>
                    <a:pt x="10198" y="1"/>
                  </a:moveTo>
                  <a:cubicBezTo>
                    <a:pt x="4561" y="1"/>
                    <a:pt x="0" y="4593"/>
                    <a:pt x="0" y="10230"/>
                  </a:cubicBezTo>
                  <a:cubicBezTo>
                    <a:pt x="0" y="15867"/>
                    <a:pt x="4561" y="20459"/>
                    <a:pt x="10198" y="20459"/>
                  </a:cubicBezTo>
                  <a:cubicBezTo>
                    <a:pt x="10990" y="20459"/>
                    <a:pt x="11718" y="20364"/>
                    <a:pt x="12446" y="20206"/>
                  </a:cubicBezTo>
                  <a:cubicBezTo>
                    <a:pt x="17007" y="19192"/>
                    <a:pt x="20427" y="15107"/>
                    <a:pt x="20427" y="10230"/>
                  </a:cubicBezTo>
                  <a:cubicBezTo>
                    <a:pt x="20427" y="9438"/>
                    <a:pt x="20332" y="8678"/>
                    <a:pt x="20174" y="7918"/>
                  </a:cubicBezTo>
                  <a:cubicBezTo>
                    <a:pt x="19129" y="3389"/>
                    <a:pt x="15075" y="1"/>
                    <a:pt x="10198"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5"/>
            <p:cNvSpPr/>
            <p:nvPr/>
          </p:nvSpPr>
          <p:spPr>
            <a:xfrm>
              <a:off x="4642500" y="1628325"/>
              <a:ext cx="511475" cy="511475"/>
            </a:xfrm>
            <a:custGeom>
              <a:rect b="b" l="l" r="r" t="t"/>
              <a:pathLst>
                <a:path extrusionOk="0" h="20459" w="20459">
                  <a:moveTo>
                    <a:pt x="10229" y="1"/>
                  </a:moveTo>
                  <a:cubicBezTo>
                    <a:pt x="4592" y="1"/>
                    <a:pt x="0" y="4593"/>
                    <a:pt x="0" y="10230"/>
                  </a:cubicBezTo>
                  <a:cubicBezTo>
                    <a:pt x="0" y="15867"/>
                    <a:pt x="4592" y="20459"/>
                    <a:pt x="10229" y="20459"/>
                  </a:cubicBezTo>
                  <a:cubicBezTo>
                    <a:pt x="10989" y="20459"/>
                    <a:pt x="11749" y="20364"/>
                    <a:pt x="12478" y="20205"/>
                  </a:cubicBezTo>
                  <a:cubicBezTo>
                    <a:pt x="17038" y="19192"/>
                    <a:pt x="20458" y="15107"/>
                    <a:pt x="20458" y="10230"/>
                  </a:cubicBezTo>
                  <a:cubicBezTo>
                    <a:pt x="20458" y="9438"/>
                    <a:pt x="20363" y="8678"/>
                    <a:pt x="20205" y="7918"/>
                  </a:cubicBezTo>
                  <a:cubicBezTo>
                    <a:pt x="19160" y="3389"/>
                    <a:pt x="15075" y="1"/>
                    <a:pt x="10229"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
            <p:cNvSpPr/>
            <p:nvPr/>
          </p:nvSpPr>
          <p:spPr>
            <a:xfrm>
              <a:off x="4930675" y="2554650"/>
              <a:ext cx="511475" cy="511475"/>
            </a:xfrm>
            <a:custGeom>
              <a:rect b="b" l="l" r="r" t="t"/>
              <a:pathLst>
                <a:path extrusionOk="0" h="20459" w="20459">
                  <a:moveTo>
                    <a:pt x="10230" y="0"/>
                  </a:moveTo>
                  <a:cubicBezTo>
                    <a:pt x="4593" y="0"/>
                    <a:pt x="1" y="4592"/>
                    <a:pt x="1" y="10229"/>
                  </a:cubicBezTo>
                  <a:cubicBezTo>
                    <a:pt x="1" y="15866"/>
                    <a:pt x="4593" y="20458"/>
                    <a:pt x="10230" y="20458"/>
                  </a:cubicBezTo>
                  <a:cubicBezTo>
                    <a:pt x="11021" y="20458"/>
                    <a:pt x="11750" y="20363"/>
                    <a:pt x="12478" y="20205"/>
                  </a:cubicBezTo>
                  <a:cubicBezTo>
                    <a:pt x="17039" y="19192"/>
                    <a:pt x="20459" y="15106"/>
                    <a:pt x="20459" y="10229"/>
                  </a:cubicBezTo>
                  <a:cubicBezTo>
                    <a:pt x="20459" y="9437"/>
                    <a:pt x="20364" y="8677"/>
                    <a:pt x="20205" y="7917"/>
                  </a:cubicBezTo>
                  <a:cubicBezTo>
                    <a:pt x="19160" y="3389"/>
                    <a:pt x="15107" y="0"/>
                    <a:pt x="10230"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
            <p:cNvSpPr/>
            <p:nvPr/>
          </p:nvSpPr>
          <p:spPr>
            <a:xfrm>
              <a:off x="4642500" y="3480950"/>
              <a:ext cx="511475" cy="511475"/>
            </a:xfrm>
            <a:custGeom>
              <a:rect b="b" l="l" r="r" t="t"/>
              <a:pathLst>
                <a:path extrusionOk="0" h="20459" w="20459">
                  <a:moveTo>
                    <a:pt x="10229" y="1"/>
                  </a:moveTo>
                  <a:cubicBezTo>
                    <a:pt x="4592" y="1"/>
                    <a:pt x="0" y="4593"/>
                    <a:pt x="0" y="10230"/>
                  </a:cubicBezTo>
                  <a:cubicBezTo>
                    <a:pt x="0" y="15867"/>
                    <a:pt x="4592" y="20459"/>
                    <a:pt x="10229" y="20459"/>
                  </a:cubicBezTo>
                  <a:cubicBezTo>
                    <a:pt x="10989" y="20459"/>
                    <a:pt x="11749" y="20364"/>
                    <a:pt x="12478" y="20206"/>
                  </a:cubicBezTo>
                  <a:cubicBezTo>
                    <a:pt x="17038" y="19192"/>
                    <a:pt x="20458" y="15107"/>
                    <a:pt x="20458" y="10230"/>
                  </a:cubicBezTo>
                  <a:cubicBezTo>
                    <a:pt x="20458" y="9438"/>
                    <a:pt x="20363" y="8678"/>
                    <a:pt x="20205" y="7918"/>
                  </a:cubicBezTo>
                  <a:cubicBezTo>
                    <a:pt x="19160" y="3389"/>
                    <a:pt x="15075" y="1"/>
                    <a:pt x="10229"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5"/>
            <p:cNvSpPr/>
            <p:nvPr/>
          </p:nvSpPr>
          <p:spPr>
            <a:xfrm>
              <a:off x="2612500" y="3600500"/>
              <a:ext cx="170250" cy="92675"/>
            </a:xfrm>
            <a:custGeom>
              <a:rect b="b" l="l" r="r" t="t"/>
              <a:pathLst>
                <a:path extrusionOk="0" h="3707" w="6810">
                  <a:moveTo>
                    <a:pt x="4878" y="1"/>
                  </a:moveTo>
                  <a:lnTo>
                    <a:pt x="4244" y="476"/>
                  </a:lnTo>
                  <a:lnTo>
                    <a:pt x="1" y="3611"/>
                  </a:lnTo>
                  <a:lnTo>
                    <a:pt x="32" y="3706"/>
                  </a:lnTo>
                  <a:lnTo>
                    <a:pt x="1014" y="3516"/>
                  </a:lnTo>
                  <a:lnTo>
                    <a:pt x="1141" y="3484"/>
                  </a:lnTo>
                  <a:lnTo>
                    <a:pt x="2439" y="3231"/>
                  </a:lnTo>
                  <a:lnTo>
                    <a:pt x="3009" y="3104"/>
                  </a:lnTo>
                  <a:lnTo>
                    <a:pt x="3231" y="3041"/>
                  </a:lnTo>
                  <a:lnTo>
                    <a:pt x="4339" y="2819"/>
                  </a:lnTo>
                  <a:lnTo>
                    <a:pt x="4466" y="2788"/>
                  </a:lnTo>
                  <a:lnTo>
                    <a:pt x="5258" y="2629"/>
                  </a:lnTo>
                  <a:lnTo>
                    <a:pt x="5448" y="3611"/>
                  </a:lnTo>
                  <a:lnTo>
                    <a:pt x="6018" y="3199"/>
                  </a:lnTo>
                  <a:lnTo>
                    <a:pt x="6176" y="3104"/>
                  </a:lnTo>
                  <a:lnTo>
                    <a:pt x="6809" y="2629"/>
                  </a:lnTo>
                  <a:lnTo>
                    <a:pt x="4878" y="1"/>
                  </a:lnTo>
                  <a:close/>
                </a:path>
              </a:pathLst>
            </a:custGeom>
            <a:solidFill>
              <a:srgbClr val="577F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5"/>
            <p:cNvSpPr/>
            <p:nvPr/>
          </p:nvSpPr>
          <p:spPr>
            <a:xfrm>
              <a:off x="2606950" y="3594975"/>
              <a:ext cx="181350" cy="102950"/>
            </a:xfrm>
            <a:custGeom>
              <a:rect b="b" l="l" r="r" t="t"/>
              <a:pathLst>
                <a:path extrusionOk="0" h="4118" w="7254">
                  <a:moveTo>
                    <a:pt x="5068" y="443"/>
                  </a:moveTo>
                  <a:lnTo>
                    <a:pt x="6810" y="2819"/>
                  </a:lnTo>
                  <a:lnTo>
                    <a:pt x="5796" y="3579"/>
                  </a:lnTo>
                  <a:lnTo>
                    <a:pt x="5606" y="2660"/>
                  </a:lnTo>
                  <a:lnTo>
                    <a:pt x="698" y="3674"/>
                  </a:lnTo>
                  <a:lnTo>
                    <a:pt x="5068" y="443"/>
                  </a:lnTo>
                  <a:close/>
                  <a:moveTo>
                    <a:pt x="5163" y="0"/>
                  </a:moveTo>
                  <a:lnTo>
                    <a:pt x="1" y="3800"/>
                  </a:lnTo>
                  <a:lnTo>
                    <a:pt x="191" y="4117"/>
                  </a:lnTo>
                  <a:lnTo>
                    <a:pt x="5353" y="3040"/>
                  </a:lnTo>
                  <a:lnTo>
                    <a:pt x="5575" y="4117"/>
                  </a:lnTo>
                  <a:lnTo>
                    <a:pt x="7126" y="2977"/>
                  </a:lnTo>
                  <a:lnTo>
                    <a:pt x="7253" y="2882"/>
                  </a:lnTo>
                  <a:lnTo>
                    <a:pt x="516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
            <p:cNvSpPr/>
            <p:nvPr/>
          </p:nvSpPr>
          <p:spPr>
            <a:xfrm>
              <a:off x="2672675" y="3654375"/>
              <a:ext cx="48325" cy="26125"/>
            </a:xfrm>
            <a:custGeom>
              <a:rect b="b" l="l" r="r" t="t"/>
              <a:pathLst>
                <a:path extrusionOk="0" h="1045" w="1933">
                  <a:moveTo>
                    <a:pt x="997" y="1"/>
                  </a:moveTo>
                  <a:cubicBezTo>
                    <a:pt x="796" y="1"/>
                    <a:pt x="591" y="62"/>
                    <a:pt x="412" y="189"/>
                  </a:cubicBezTo>
                  <a:cubicBezTo>
                    <a:pt x="127" y="379"/>
                    <a:pt x="0" y="728"/>
                    <a:pt x="32" y="1044"/>
                  </a:cubicBezTo>
                  <a:lnTo>
                    <a:pt x="602" y="949"/>
                  </a:lnTo>
                  <a:cubicBezTo>
                    <a:pt x="507" y="823"/>
                    <a:pt x="539" y="664"/>
                    <a:pt x="634" y="569"/>
                  </a:cubicBezTo>
                  <a:lnTo>
                    <a:pt x="539" y="443"/>
                  </a:lnTo>
                  <a:lnTo>
                    <a:pt x="634" y="348"/>
                  </a:lnTo>
                  <a:lnTo>
                    <a:pt x="729" y="506"/>
                  </a:lnTo>
                  <a:cubicBezTo>
                    <a:pt x="792" y="443"/>
                    <a:pt x="887" y="411"/>
                    <a:pt x="950" y="411"/>
                  </a:cubicBezTo>
                  <a:lnTo>
                    <a:pt x="982" y="538"/>
                  </a:lnTo>
                  <a:cubicBezTo>
                    <a:pt x="919" y="538"/>
                    <a:pt x="855" y="538"/>
                    <a:pt x="760" y="601"/>
                  </a:cubicBezTo>
                  <a:cubicBezTo>
                    <a:pt x="634" y="696"/>
                    <a:pt x="665" y="759"/>
                    <a:pt x="697" y="823"/>
                  </a:cubicBezTo>
                  <a:cubicBezTo>
                    <a:pt x="729" y="886"/>
                    <a:pt x="760" y="886"/>
                    <a:pt x="824" y="886"/>
                  </a:cubicBezTo>
                  <a:lnTo>
                    <a:pt x="1932" y="664"/>
                  </a:lnTo>
                  <a:cubicBezTo>
                    <a:pt x="1901" y="569"/>
                    <a:pt x="1837" y="474"/>
                    <a:pt x="1774" y="379"/>
                  </a:cubicBezTo>
                  <a:cubicBezTo>
                    <a:pt x="1585" y="134"/>
                    <a:pt x="1295" y="1"/>
                    <a:pt x="9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
            <p:cNvSpPr/>
            <p:nvPr/>
          </p:nvSpPr>
          <p:spPr>
            <a:xfrm>
              <a:off x="2612500" y="3600500"/>
              <a:ext cx="170250" cy="91075"/>
            </a:xfrm>
            <a:custGeom>
              <a:rect b="b" l="l" r="r" t="t"/>
              <a:pathLst>
                <a:path extrusionOk="0" h="3643" w="6810">
                  <a:moveTo>
                    <a:pt x="4878" y="1"/>
                  </a:moveTo>
                  <a:lnTo>
                    <a:pt x="5353" y="666"/>
                  </a:lnTo>
                  <a:cubicBezTo>
                    <a:pt x="5294" y="901"/>
                    <a:pt x="5045" y="1081"/>
                    <a:pt x="4782" y="1081"/>
                  </a:cubicBezTo>
                  <a:cubicBezTo>
                    <a:pt x="4761" y="1081"/>
                    <a:pt x="4740" y="1080"/>
                    <a:pt x="4719" y="1078"/>
                  </a:cubicBezTo>
                  <a:cubicBezTo>
                    <a:pt x="4593" y="1046"/>
                    <a:pt x="4434" y="951"/>
                    <a:pt x="4371" y="824"/>
                  </a:cubicBezTo>
                  <a:cubicBezTo>
                    <a:pt x="4276" y="729"/>
                    <a:pt x="4244" y="602"/>
                    <a:pt x="4244" y="476"/>
                  </a:cubicBezTo>
                  <a:lnTo>
                    <a:pt x="4072" y="604"/>
                  </a:lnTo>
                  <a:lnTo>
                    <a:pt x="4118" y="571"/>
                  </a:lnTo>
                  <a:cubicBezTo>
                    <a:pt x="4118" y="697"/>
                    <a:pt x="4181" y="824"/>
                    <a:pt x="4244" y="919"/>
                  </a:cubicBezTo>
                  <a:cubicBezTo>
                    <a:pt x="4371" y="1078"/>
                    <a:pt x="4529" y="1173"/>
                    <a:pt x="4719" y="1204"/>
                  </a:cubicBezTo>
                  <a:cubicBezTo>
                    <a:pt x="4753" y="1210"/>
                    <a:pt x="4787" y="1212"/>
                    <a:pt x="4820" y="1212"/>
                  </a:cubicBezTo>
                  <a:cubicBezTo>
                    <a:pt x="4976" y="1212"/>
                    <a:pt x="5127" y="1156"/>
                    <a:pt x="5258" y="1078"/>
                  </a:cubicBezTo>
                  <a:cubicBezTo>
                    <a:pt x="5348" y="1017"/>
                    <a:pt x="5410" y="900"/>
                    <a:pt x="5470" y="807"/>
                  </a:cubicBezTo>
                  <a:lnTo>
                    <a:pt x="5470" y="807"/>
                  </a:lnTo>
                  <a:lnTo>
                    <a:pt x="5961" y="1475"/>
                  </a:lnTo>
                  <a:lnTo>
                    <a:pt x="5961" y="1475"/>
                  </a:lnTo>
                  <a:lnTo>
                    <a:pt x="5479" y="792"/>
                  </a:lnTo>
                  <a:cubicBezTo>
                    <a:pt x="5476" y="797"/>
                    <a:pt x="5473" y="802"/>
                    <a:pt x="5470" y="807"/>
                  </a:cubicBezTo>
                  <a:lnTo>
                    <a:pt x="5470" y="807"/>
                  </a:lnTo>
                  <a:lnTo>
                    <a:pt x="4878" y="1"/>
                  </a:lnTo>
                  <a:close/>
                  <a:moveTo>
                    <a:pt x="4072" y="604"/>
                  </a:moveTo>
                  <a:lnTo>
                    <a:pt x="761" y="3041"/>
                  </a:lnTo>
                  <a:cubicBezTo>
                    <a:pt x="770" y="3046"/>
                    <a:pt x="779" y="3050"/>
                    <a:pt x="788" y="3055"/>
                  </a:cubicBezTo>
                  <a:lnTo>
                    <a:pt x="788" y="3055"/>
                  </a:lnTo>
                  <a:lnTo>
                    <a:pt x="4072" y="604"/>
                  </a:lnTo>
                  <a:close/>
                  <a:moveTo>
                    <a:pt x="5961" y="1475"/>
                  </a:moveTo>
                  <a:lnTo>
                    <a:pt x="6239" y="1869"/>
                  </a:lnTo>
                  <a:cubicBezTo>
                    <a:pt x="5954" y="1901"/>
                    <a:pt x="5669" y="2123"/>
                    <a:pt x="5638" y="2471"/>
                  </a:cubicBezTo>
                  <a:cubicBezTo>
                    <a:pt x="5606" y="2661"/>
                    <a:pt x="5638" y="2819"/>
                    <a:pt x="5764" y="2978"/>
                  </a:cubicBezTo>
                  <a:cubicBezTo>
                    <a:pt x="5828" y="3073"/>
                    <a:pt x="5923" y="3168"/>
                    <a:pt x="6018" y="3199"/>
                  </a:cubicBezTo>
                  <a:lnTo>
                    <a:pt x="6144" y="3104"/>
                  </a:lnTo>
                  <a:cubicBezTo>
                    <a:pt x="6049" y="3073"/>
                    <a:pt x="5954" y="3009"/>
                    <a:pt x="5891" y="2914"/>
                  </a:cubicBezTo>
                  <a:cubicBezTo>
                    <a:pt x="5796" y="2788"/>
                    <a:pt x="5733" y="2629"/>
                    <a:pt x="5764" y="2471"/>
                  </a:cubicBezTo>
                  <a:cubicBezTo>
                    <a:pt x="5828" y="2186"/>
                    <a:pt x="6049" y="1996"/>
                    <a:pt x="6334" y="1996"/>
                  </a:cubicBezTo>
                  <a:lnTo>
                    <a:pt x="6809" y="2629"/>
                  </a:lnTo>
                  <a:lnTo>
                    <a:pt x="5961" y="1475"/>
                  </a:lnTo>
                  <a:close/>
                  <a:moveTo>
                    <a:pt x="788" y="3055"/>
                  </a:moveTo>
                  <a:lnTo>
                    <a:pt x="636" y="3168"/>
                  </a:lnTo>
                  <a:lnTo>
                    <a:pt x="636" y="3168"/>
                  </a:lnTo>
                  <a:cubicBezTo>
                    <a:pt x="635" y="3168"/>
                    <a:pt x="635" y="3168"/>
                    <a:pt x="634" y="3168"/>
                  </a:cubicBezTo>
                  <a:lnTo>
                    <a:pt x="1" y="3643"/>
                  </a:lnTo>
                  <a:lnTo>
                    <a:pt x="636" y="3168"/>
                  </a:lnTo>
                  <a:lnTo>
                    <a:pt x="636" y="3168"/>
                  </a:lnTo>
                  <a:cubicBezTo>
                    <a:pt x="762" y="3200"/>
                    <a:pt x="856" y="3263"/>
                    <a:pt x="919" y="3358"/>
                  </a:cubicBezTo>
                  <a:cubicBezTo>
                    <a:pt x="951" y="3421"/>
                    <a:pt x="982" y="3453"/>
                    <a:pt x="1014" y="3516"/>
                  </a:cubicBezTo>
                  <a:lnTo>
                    <a:pt x="1141" y="3484"/>
                  </a:lnTo>
                  <a:cubicBezTo>
                    <a:pt x="1141" y="3421"/>
                    <a:pt x="1077" y="3358"/>
                    <a:pt x="1046" y="3294"/>
                  </a:cubicBezTo>
                  <a:cubicBezTo>
                    <a:pt x="987" y="3177"/>
                    <a:pt x="901" y="3114"/>
                    <a:pt x="788" y="305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
            <p:cNvSpPr/>
            <p:nvPr/>
          </p:nvSpPr>
          <p:spPr>
            <a:xfrm>
              <a:off x="2612500" y="3679675"/>
              <a:ext cx="25350" cy="13500"/>
            </a:xfrm>
            <a:custGeom>
              <a:rect b="b" l="l" r="r" t="t"/>
              <a:pathLst>
                <a:path extrusionOk="0" h="540" w="1014">
                  <a:moveTo>
                    <a:pt x="634" y="1"/>
                  </a:moveTo>
                  <a:lnTo>
                    <a:pt x="1" y="476"/>
                  </a:lnTo>
                  <a:lnTo>
                    <a:pt x="32" y="539"/>
                  </a:lnTo>
                  <a:lnTo>
                    <a:pt x="1014" y="349"/>
                  </a:lnTo>
                  <a:cubicBezTo>
                    <a:pt x="982" y="286"/>
                    <a:pt x="982" y="254"/>
                    <a:pt x="919" y="191"/>
                  </a:cubicBezTo>
                  <a:cubicBezTo>
                    <a:pt x="856" y="96"/>
                    <a:pt x="761" y="32"/>
                    <a:pt x="63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
            <p:cNvSpPr/>
            <p:nvPr/>
          </p:nvSpPr>
          <p:spPr>
            <a:xfrm>
              <a:off x="2718600" y="3600500"/>
              <a:ext cx="27725" cy="27025"/>
            </a:xfrm>
            <a:custGeom>
              <a:rect b="b" l="l" r="r" t="t"/>
              <a:pathLst>
                <a:path extrusionOk="0" h="1081" w="1109">
                  <a:moveTo>
                    <a:pt x="634" y="1"/>
                  </a:moveTo>
                  <a:lnTo>
                    <a:pt x="0" y="476"/>
                  </a:lnTo>
                  <a:cubicBezTo>
                    <a:pt x="0" y="602"/>
                    <a:pt x="32" y="729"/>
                    <a:pt x="127" y="824"/>
                  </a:cubicBezTo>
                  <a:cubicBezTo>
                    <a:pt x="190" y="951"/>
                    <a:pt x="349" y="1046"/>
                    <a:pt x="475" y="1078"/>
                  </a:cubicBezTo>
                  <a:cubicBezTo>
                    <a:pt x="496" y="1080"/>
                    <a:pt x="517" y="1081"/>
                    <a:pt x="538" y="1081"/>
                  </a:cubicBezTo>
                  <a:cubicBezTo>
                    <a:pt x="801" y="1081"/>
                    <a:pt x="1050" y="901"/>
                    <a:pt x="1109" y="666"/>
                  </a:cubicBezTo>
                  <a:lnTo>
                    <a:pt x="634"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5"/>
            <p:cNvSpPr/>
            <p:nvPr/>
          </p:nvSpPr>
          <p:spPr>
            <a:xfrm>
              <a:off x="2755800" y="3650375"/>
              <a:ext cx="26950" cy="27750"/>
            </a:xfrm>
            <a:custGeom>
              <a:rect b="b" l="l" r="r" t="t"/>
              <a:pathLst>
                <a:path extrusionOk="0" h="1110" w="1078">
                  <a:moveTo>
                    <a:pt x="634" y="1"/>
                  </a:moveTo>
                  <a:cubicBezTo>
                    <a:pt x="349" y="1"/>
                    <a:pt x="96" y="191"/>
                    <a:pt x="32" y="476"/>
                  </a:cubicBezTo>
                  <a:cubicBezTo>
                    <a:pt x="1" y="634"/>
                    <a:pt x="64" y="793"/>
                    <a:pt x="159" y="919"/>
                  </a:cubicBezTo>
                  <a:cubicBezTo>
                    <a:pt x="222" y="1014"/>
                    <a:pt x="317" y="1078"/>
                    <a:pt x="444" y="1109"/>
                  </a:cubicBezTo>
                  <a:lnTo>
                    <a:pt x="1077" y="634"/>
                  </a:lnTo>
                  <a:lnTo>
                    <a:pt x="634"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5"/>
            <p:cNvSpPr/>
            <p:nvPr/>
          </p:nvSpPr>
          <p:spPr>
            <a:xfrm>
              <a:off x="2631500" y="3614750"/>
              <a:ext cx="137000" cy="76025"/>
            </a:xfrm>
            <a:custGeom>
              <a:rect b="b" l="l" r="r" t="t"/>
              <a:pathLst>
                <a:path extrusionOk="0" h="3041" w="5480">
                  <a:moveTo>
                    <a:pt x="3358" y="1"/>
                  </a:moveTo>
                  <a:lnTo>
                    <a:pt x="1" y="2503"/>
                  </a:lnTo>
                  <a:cubicBezTo>
                    <a:pt x="127" y="2534"/>
                    <a:pt x="222" y="2598"/>
                    <a:pt x="286" y="2724"/>
                  </a:cubicBezTo>
                  <a:cubicBezTo>
                    <a:pt x="349" y="2788"/>
                    <a:pt x="381" y="2851"/>
                    <a:pt x="381" y="2914"/>
                  </a:cubicBezTo>
                  <a:lnTo>
                    <a:pt x="1679" y="2661"/>
                  </a:lnTo>
                  <a:cubicBezTo>
                    <a:pt x="1647" y="2313"/>
                    <a:pt x="1774" y="1996"/>
                    <a:pt x="2059" y="1774"/>
                  </a:cubicBezTo>
                  <a:cubicBezTo>
                    <a:pt x="2238" y="1647"/>
                    <a:pt x="2443" y="1586"/>
                    <a:pt x="2644" y="1586"/>
                  </a:cubicBezTo>
                  <a:cubicBezTo>
                    <a:pt x="2942" y="1586"/>
                    <a:pt x="3232" y="1719"/>
                    <a:pt x="3421" y="1964"/>
                  </a:cubicBezTo>
                  <a:cubicBezTo>
                    <a:pt x="3484" y="2059"/>
                    <a:pt x="3548" y="2154"/>
                    <a:pt x="3579" y="2249"/>
                  </a:cubicBezTo>
                  <a:lnTo>
                    <a:pt x="3706" y="2218"/>
                  </a:lnTo>
                  <a:lnTo>
                    <a:pt x="4498" y="2059"/>
                  </a:lnTo>
                  <a:lnTo>
                    <a:pt x="4688" y="3041"/>
                  </a:lnTo>
                  <a:lnTo>
                    <a:pt x="5258" y="2629"/>
                  </a:lnTo>
                  <a:cubicBezTo>
                    <a:pt x="5163" y="2598"/>
                    <a:pt x="5068" y="2503"/>
                    <a:pt x="5004" y="2408"/>
                  </a:cubicBezTo>
                  <a:cubicBezTo>
                    <a:pt x="4878" y="2249"/>
                    <a:pt x="4846" y="2059"/>
                    <a:pt x="4878" y="1901"/>
                  </a:cubicBezTo>
                  <a:cubicBezTo>
                    <a:pt x="4909" y="1553"/>
                    <a:pt x="5194" y="1331"/>
                    <a:pt x="5479" y="1299"/>
                  </a:cubicBezTo>
                  <a:lnTo>
                    <a:pt x="4719" y="222"/>
                  </a:lnTo>
                  <a:cubicBezTo>
                    <a:pt x="4656" y="349"/>
                    <a:pt x="4593" y="444"/>
                    <a:pt x="4498" y="508"/>
                  </a:cubicBezTo>
                  <a:cubicBezTo>
                    <a:pt x="4367" y="586"/>
                    <a:pt x="4216" y="642"/>
                    <a:pt x="4060" y="642"/>
                  </a:cubicBezTo>
                  <a:cubicBezTo>
                    <a:pt x="4027" y="642"/>
                    <a:pt x="3993" y="640"/>
                    <a:pt x="3959" y="634"/>
                  </a:cubicBezTo>
                  <a:cubicBezTo>
                    <a:pt x="3769" y="603"/>
                    <a:pt x="3611" y="508"/>
                    <a:pt x="3484" y="349"/>
                  </a:cubicBezTo>
                  <a:cubicBezTo>
                    <a:pt x="3421" y="254"/>
                    <a:pt x="3358" y="127"/>
                    <a:pt x="335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2685350" y="3663050"/>
              <a:ext cx="11900" cy="15075"/>
            </a:xfrm>
            <a:custGeom>
              <a:rect b="b" l="l" r="r" t="t"/>
              <a:pathLst>
                <a:path extrusionOk="0" h="603" w="476">
                  <a:moveTo>
                    <a:pt x="127" y="1"/>
                  </a:moveTo>
                  <a:lnTo>
                    <a:pt x="32" y="96"/>
                  </a:lnTo>
                  <a:lnTo>
                    <a:pt x="127" y="222"/>
                  </a:lnTo>
                  <a:cubicBezTo>
                    <a:pt x="32" y="349"/>
                    <a:pt x="0" y="476"/>
                    <a:pt x="95" y="602"/>
                  </a:cubicBezTo>
                  <a:lnTo>
                    <a:pt x="317" y="539"/>
                  </a:lnTo>
                  <a:cubicBezTo>
                    <a:pt x="253" y="539"/>
                    <a:pt x="222" y="539"/>
                    <a:pt x="190" y="476"/>
                  </a:cubicBezTo>
                  <a:cubicBezTo>
                    <a:pt x="158" y="444"/>
                    <a:pt x="158" y="349"/>
                    <a:pt x="253" y="254"/>
                  </a:cubicBezTo>
                  <a:cubicBezTo>
                    <a:pt x="348" y="191"/>
                    <a:pt x="412" y="191"/>
                    <a:pt x="475" y="191"/>
                  </a:cubicBezTo>
                  <a:lnTo>
                    <a:pt x="443" y="64"/>
                  </a:lnTo>
                  <a:cubicBezTo>
                    <a:pt x="380" y="64"/>
                    <a:pt x="285" y="96"/>
                    <a:pt x="222" y="159"/>
                  </a:cubicBezTo>
                  <a:lnTo>
                    <a:pt x="127"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
            <p:cNvSpPr/>
            <p:nvPr/>
          </p:nvSpPr>
          <p:spPr>
            <a:xfrm>
              <a:off x="2647325" y="3621100"/>
              <a:ext cx="171850" cy="91075"/>
            </a:xfrm>
            <a:custGeom>
              <a:rect b="b" l="l" r="r" t="t"/>
              <a:pathLst>
                <a:path extrusionOk="0" h="3643" w="6874">
                  <a:moveTo>
                    <a:pt x="5670" y="0"/>
                  </a:moveTo>
                  <a:lnTo>
                    <a:pt x="4941" y="285"/>
                  </a:lnTo>
                  <a:lnTo>
                    <a:pt x="1" y="2185"/>
                  </a:lnTo>
                  <a:lnTo>
                    <a:pt x="33" y="2280"/>
                  </a:lnTo>
                  <a:lnTo>
                    <a:pt x="1014" y="2344"/>
                  </a:lnTo>
                  <a:lnTo>
                    <a:pt x="1173" y="2375"/>
                  </a:lnTo>
                  <a:lnTo>
                    <a:pt x="2471" y="2439"/>
                  </a:lnTo>
                  <a:lnTo>
                    <a:pt x="3041" y="2470"/>
                  </a:lnTo>
                  <a:lnTo>
                    <a:pt x="3263" y="2502"/>
                  </a:lnTo>
                  <a:lnTo>
                    <a:pt x="4403" y="2565"/>
                  </a:lnTo>
                  <a:lnTo>
                    <a:pt x="4530" y="2565"/>
                  </a:lnTo>
                  <a:lnTo>
                    <a:pt x="5321" y="2629"/>
                  </a:lnTo>
                  <a:lnTo>
                    <a:pt x="5353" y="2629"/>
                  </a:lnTo>
                  <a:lnTo>
                    <a:pt x="5290" y="3642"/>
                  </a:lnTo>
                  <a:lnTo>
                    <a:pt x="5923" y="3389"/>
                  </a:lnTo>
                  <a:lnTo>
                    <a:pt x="6081" y="3325"/>
                  </a:lnTo>
                  <a:lnTo>
                    <a:pt x="6841" y="3009"/>
                  </a:lnTo>
                  <a:lnTo>
                    <a:pt x="6873" y="3009"/>
                  </a:lnTo>
                  <a:lnTo>
                    <a:pt x="5670" y="0"/>
                  </a:lnTo>
                  <a:close/>
                </a:path>
              </a:pathLst>
            </a:custGeom>
            <a:solidFill>
              <a:srgbClr val="577F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2641800" y="3615550"/>
              <a:ext cx="182125" cy="102150"/>
            </a:xfrm>
            <a:custGeom>
              <a:rect b="b" l="l" r="r" t="t"/>
              <a:pathLst>
                <a:path extrusionOk="0" h="4086" w="7285">
                  <a:moveTo>
                    <a:pt x="5827" y="412"/>
                  </a:moveTo>
                  <a:lnTo>
                    <a:pt x="6872" y="3136"/>
                  </a:lnTo>
                  <a:lnTo>
                    <a:pt x="5669" y="3611"/>
                  </a:lnTo>
                  <a:lnTo>
                    <a:pt x="5732" y="2692"/>
                  </a:lnTo>
                  <a:lnTo>
                    <a:pt x="729" y="2376"/>
                  </a:lnTo>
                  <a:lnTo>
                    <a:pt x="5827" y="412"/>
                  </a:lnTo>
                  <a:close/>
                  <a:moveTo>
                    <a:pt x="5986" y="0"/>
                  </a:moveTo>
                  <a:lnTo>
                    <a:pt x="0" y="2344"/>
                  </a:lnTo>
                  <a:lnTo>
                    <a:pt x="127" y="2661"/>
                  </a:lnTo>
                  <a:lnTo>
                    <a:pt x="5384" y="2977"/>
                  </a:lnTo>
                  <a:lnTo>
                    <a:pt x="5321" y="4086"/>
                  </a:lnTo>
                  <a:lnTo>
                    <a:pt x="5321" y="4086"/>
                  </a:lnTo>
                  <a:lnTo>
                    <a:pt x="7126" y="3389"/>
                  </a:lnTo>
                  <a:lnTo>
                    <a:pt x="7284" y="3326"/>
                  </a:lnTo>
                  <a:lnTo>
                    <a:pt x="59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2709100" y="3662250"/>
              <a:ext cx="48300" cy="23000"/>
            </a:xfrm>
            <a:custGeom>
              <a:rect b="b" l="l" r="r" t="t"/>
              <a:pathLst>
                <a:path extrusionOk="0" h="920" w="1932">
                  <a:moveTo>
                    <a:pt x="952" y="1"/>
                  </a:moveTo>
                  <a:cubicBezTo>
                    <a:pt x="835" y="1"/>
                    <a:pt x="717" y="21"/>
                    <a:pt x="602" y="64"/>
                  </a:cubicBezTo>
                  <a:cubicBezTo>
                    <a:pt x="285" y="191"/>
                    <a:pt x="64" y="476"/>
                    <a:pt x="0" y="793"/>
                  </a:cubicBezTo>
                  <a:lnTo>
                    <a:pt x="570" y="824"/>
                  </a:lnTo>
                  <a:cubicBezTo>
                    <a:pt x="507" y="698"/>
                    <a:pt x="570" y="571"/>
                    <a:pt x="697" y="476"/>
                  </a:cubicBezTo>
                  <a:lnTo>
                    <a:pt x="634" y="318"/>
                  </a:lnTo>
                  <a:lnTo>
                    <a:pt x="760" y="286"/>
                  </a:lnTo>
                  <a:lnTo>
                    <a:pt x="824" y="444"/>
                  </a:lnTo>
                  <a:cubicBezTo>
                    <a:pt x="879" y="407"/>
                    <a:pt x="924" y="392"/>
                    <a:pt x="964" y="392"/>
                  </a:cubicBezTo>
                  <a:cubicBezTo>
                    <a:pt x="993" y="392"/>
                    <a:pt x="1019" y="400"/>
                    <a:pt x="1045" y="413"/>
                  </a:cubicBezTo>
                  <a:lnTo>
                    <a:pt x="1045" y="539"/>
                  </a:lnTo>
                  <a:cubicBezTo>
                    <a:pt x="1029" y="523"/>
                    <a:pt x="998" y="516"/>
                    <a:pt x="958" y="516"/>
                  </a:cubicBezTo>
                  <a:cubicBezTo>
                    <a:pt x="919" y="516"/>
                    <a:pt x="871" y="523"/>
                    <a:pt x="824" y="539"/>
                  </a:cubicBezTo>
                  <a:cubicBezTo>
                    <a:pt x="697" y="603"/>
                    <a:pt x="697" y="698"/>
                    <a:pt x="697" y="761"/>
                  </a:cubicBezTo>
                  <a:cubicBezTo>
                    <a:pt x="729" y="793"/>
                    <a:pt x="760" y="824"/>
                    <a:pt x="792" y="856"/>
                  </a:cubicBezTo>
                  <a:lnTo>
                    <a:pt x="1932" y="919"/>
                  </a:lnTo>
                  <a:cubicBezTo>
                    <a:pt x="1932" y="824"/>
                    <a:pt x="1900" y="698"/>
                    <a:pt x="1869" y="603"/>
                  </a:cubicBezTo>
                  <a:cubicBezTo>
                    <a:pt x="1722" y="236"/>
                    <a:pt x="1348"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2647325" y="3621100"/>
              <a:ext cx="171850" cy="84725"/>
            </a:xfrm>
            <a:custGeom>
              <a:rect b="b" l="l" r="r" t="t"/>
              <a:pathLst>
                <a:path extrusionOk="0" h="3389" w="6874">
                  <a:moveTo>
                    <a:pt x="5670" y="0"/>
                  </a:moveTo>
                  <a:lnTo>
                    <a:pt x="5978" y="771"/>
                  </a:lnTo>
                  <a:lnTo>
                    <a:pt x="5978" y="771"/>
                  </a:lnTo>
                  <a:cubicBezTo>
                    <a:pt x="5981" y="768"/>
                    <a:pt x="5984" y="764"/>
                    <a:pt x="5986" y="760"/>
                  </a:cubicBezTo>
                  <a:lnTo>
                    <a:pt x="5670" y="0"/>
                  </a:lnTo>
                  <a:close/>
                  <a:moveTo>
                    <a:pt x="3809" y="721"/>
                  </a:moveTo>
                  <a:lnTo>
                    <a:pt x="888" y="1837"/>
                  </a:lnTo>
                  <a:cubicBezTo>
                    <a:pt x="889" y="1839"/>
                    <a:pt x="891" y="1840"/>
                    <a:pt x="893" y="1842"/>
                  </a:cubicBezTo>
                  <a:lnTo>
                    <a:pt x="893" y="1842"/>
                  </a:lnTo>
                  <a:lnTo>
                    <a:pt x="3809" y="721"/>
                  </a:lnTo>
                  <a:close/>
                  <a:moveTo>
                    <a:pt x="729" y="1900"/>
                  </a:moveTo>
                  <a:lnTo>
                    <a:pt x="1" y="2185"/>
                  </a:lnTo>
                  <a:lnTo>
                    <a:pt x="1" y="2185"/>
                  </a:lnTo>
                  <a:lnTo>
                    <a:pt x="735" y="1903"/>
                  </a:lnTo>
                  <a:lnTo>
                    <a:pt x="735" y="1903"/>
                  </a:lnTo>
                  <a:cubicBezTo>
                    <a:pt x="733" y="1902"/>
                    <a:pt x="731" y="1901"/>
                    <a:pt x="729" y="1900"/>
                  </a:cubicBezTo>
                  <a:close/>
                  <a:moveTo>
                    <a:pt x="893" y="1842"/>
                  </a:moveTo>
                  <a:lnTo>
                    <a:pt x="735" y="1903"/>
                  </a:lnTo>
                  <a:lnTo>
                    <a:pt x="735" y="1903"/>
                  </a:lnTo>
                  <a:cubicBezTo>
                    <a:pt x="858" y="1966"/>
                    <a:pt x="920" y="2060"/>
                    <a:pt x="983" y="2185"/>
                  </a:cubicBezTo>
                  <a:cubicBezTo>
                    <a:pt x="1014" y="2249"/>
                    <a:pt x="1014" y="2280"/>
                    <a:pt x="1014" y="2344"/>
                  </a:cubicBezTo>
                  <a:lnTo>
                    <a:pt x="1173" y="2344"/>
                  </a:lnTo>
                  <a:cubicBezTo>
                    <a:pt x="1141" y="2280"/>
                    <a:pt x="1141" y="2217"/>
                    <a:pt x="1109" y="2122"/>
                  </a:cubicBezTo>
                  <a:cubicBezTo>
                    <a:pt x="1078" y="2029"/>
                    <a:pt x="986" y="1935"/>
                    <a:pt x="893" y="1842"/>
                  </a:cubicBezTo>
                  <a:close/>
                  <a:moveTo>
                    <a:pt x="4941" y="285"/>
                  </a:moveTo>
                  <a:lnTo>
                    <a:pt x="3809" y="721"/>
                  </a:lnTo>
                  <a:lnTo>
                    <a:pt x="3809" y="721"/>
                  </a:lnTo>
                  <a:lnTo>
                    <a:pt x="4783" y="349"/>
                  </a:lnTo>
                  <a:lnTo>
                    <a:pt x="4783" y="349"/>
                  </a:lnTo>
                  <a:cubicBezTo>
                    <a:pt x="4751" y="475"/>
                    <a:pt x="4783" y="570"/>
                    <a:pt x="4815" y="697"/>
                  </a:cubicBezTo>
                  <a:cubicBezTo>
                    <a:pt x="4878" y="887"/>
                    <a:pt x="5005" y="1014"/>
                    <a:pt x="5195" y="1109"/>
                  </a:cubicBezTo>
                  <a:cubicBezTo>
                    <a:pt x="5290" y="1140"/>
                    <a:pt x="5385" y="1156"/>
                    <a:pt x="5476" y="1156"/>
                  </a:cubicBezTo>
                  <a:cubicBezTo>
                    <a:pt x="5567" y="1156"/>
                    <a:pt x="5654" y="1140"/>
                    <a:pt x="5733" y="1109"/>
                  </a:cubicBezTo>
                  <a:cubicBezTo>
                    <a:pt x="5852" y="1079"/>
                    <a:pt x="5943" y="994"/>
                    <a:pt x="6032" y="905"/>
                  </a:cubicBezTo>
                  <a:lnTo>
                    <a:pt x="6032" y="905"/>
                  </a:lnTo>
                  <a:lnTo>
                    <a:pt x="6518" y="2121"/>
                  </a:lnTo>
                  <a:lnTo>
                    <a:pt x="6518" y="2121"/>
                  </a:lnTo>
                  <a:cubicBezTo>
                    <a:pt x="6494" y="2119"/>
                    <a:pt x="6469" y="2118"/>
                    <a:pt x="6445" y="2118"/>
                  </a:cubicBezTo>
                  <a:cubicBezTo>
                    <a:pt x="6156" y="2118"/>
                    <a:pt x="5881" y="2273"/>
                    <a:pt x="5765" y="2534"/>
                  </a:cubicBezTo>
                  <a:cubicBezTo>
                    <a:pt x="5670" y="2724"/>
                    <a:pt x="5670" y="2914"/>
                    <a:pt x="5733" y="3104"/>
                  </a:cubicBezTo>
                  <a:cubicBezTo>
                    <a:pt x="5796" y="3199"/>
                    <a:pt x="5860" y="3294"/>
                    <a:pt x="5955" y="3389"/>
                  </a:cubicBezTo>
                  <a:lnTo>
                    <a:pt x="6113" y="3325"/>
                  </a:lnTo>
                  <a:cubicBezTo>
                    <a:pt x="5986" y="3262"/>
                    <a:pt x="5923" y="3167"/>
                    <a:pt x="5860" y="3040"/>
                  </a:cubicBezTo>
                  <a:cubicBezTo>
                    <a:pt x="5828" y="2914"/>
                    <a:pt x="5828" y="2755"/>
                    <a:pt x="5891" y="2597"/>
                  </a:cubicBezTo>
                  <a:cubicBezTo>
                    <a:pt x="5970" y="2387"/>
                    <a:pt x="6201" y="2264"/>
                    <a:pt x="6422" y="2264"/>
                  </a:cubicBezTo>
                  <a:cubicBezTo>
                    <a:pt x="6468" y="2264"/>
                    <a:pt x="6513" y="2269"/>
                    <a:pt x="6556" y="2280"/>
                  </a:cubicBezTo>
                  <a:lnTo>
                    <a:pt x="6841" y="3009"/>
                  </a:lnTo>
                  <a:lnTo>
                    <a:pt x="6873" y="3009"/>
                  </a:lnTo>
                  <a:lnTo>
                    <a:pt x="6518" y="2121"/>
                  </a:lnTo>
                  <a:lnTo>
                    <a:pt x="6518" y="2121"/>
                  </a:lnTo>
                  <a:cubicBezTo>
                    <a:pt x="6520" y="2122"/>
                    <a:pt x="6523" y="2122"/>
                    <a:pt x="6525" y="2122"/>
                  </a:cubicBezTo>
                  <a:lnTo>
                    <a:pt x="6050" y="887"/>
                  </a:lnTo>
                  <a:cubicBezTo>
                    <a:pt x="6044" y="893"/>
                    <a:pt x="6038" y="899"/>
                    <a:pt x="6032" y="905"/>
                  </a:cubicBezTo>
                  <a:lnTo>
                    <a:pt x="6032" y="905"/>
                  </a:lnTo>
                  <a:lnTo>
                    <a:pt x="5978" y="771"/>
                  </a:lnTo>
                  <a:lnTo>
                    <a:pt x="5978" y="771"/>
                  </a:lnTo>
                  <a:cubicBezTo>
                    <a:pt x="5860" y="928"/>
                    <a:pt x="5662" y="1019"/>
                    <a:pt x="5466" y="1019"/>
                  </a:cubicBezTo>
                  <a:cubicBezTo>
                    <a:pt x="5395" y="1019"/>
                    <a:pt x="5324" y="1007"/>
                    <a:pt x="5258" y="982"/>
                  </a:cubicBezTo>
                  <a:cubicBezTo>
                    <a:pt x="5100" y="919"/>
                    <a:pt x="5005" y="792"/>
                    <a:pt x="4941" y="665"/>
                  </a:cubicBezTo>
                  <a:cubicBezTo>
                    <a:pt x="4910" y="539"/>
                    <a:pt x="4910" y="412"/>
                    <a:pt x="4941" y="2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5"/>
            <p:cNvSpPr/>
            <p:nvPr/>
          </p:nvSpPr>
          <p:spPr>
            <a:xfrm>
              <a:off x="2647325" y="3668600"/>
              <a:ext cx="25375" cy="11100"/>
            </a:xfrm>
            <a:custGeom>
              <a:rect b="b" l="l" r="r" t="t"/>
              <a:pathLst>
                <a:path extrusionOk="0" h="444" w="1015">
                  <a:moveTo>
                    <a:pt x="729" y="0"/>
                  </a:moveTo>
                  <a:lnTo>
                    <a:pt x="1" y="285"/>
                  </a:lnTo>
                  <a:lnTo>
                    <a:pt x="33" y="380"/>
                  </a:lnTo>
                  <a:lnTo>
                    <a:pt x="1014" y="444"/>
                  </a:lnTo>
                  <a:cubicBezTo>
                    <a:pt x="1014" y="412"/>
                    <a:pt x="1014" y="349"/>
                    <a:pt x="983" y="285"/>
                  </a:cubicBezTo>
                  <a:cubicBezTo>
                    <a:pt x="919" y="159"/>
                    <a:pt x="856" y="64"/>
                    <a:pt x="729"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5"/>
            <p:cNvSpPr/>
            <p:nvPr/>
          </p:nvSpPr>
          <p:spPr>
            <a:xfrm>
              <a:off x="2770050" y="3621100"/>
              <a:ext cx="26950" cy="25475"/>
            </a:xfrm>
            <a:custGeom>
              <a:rect b="b" l="l" r="r" t="t"/>
              <a:pathLst>
                <a:path extrusionOk="0" h="1019" w="1078">
                  <a:moveTo>
                    <a:pt x="761" y="0"/>
                  </a:moveTo>
                  <a:lnTo>
                    <a:pt x="32" y="285"/>
                  </a:lnTo>
                  <a:cubicBezTo>
                    <a:pt x="1" y="412"/>
                    <a:pt x="1" y="539"/>
                    <a:pt x="32" y="634"/>
                  </a:cubicBezTo>
                  <a:cubicBezTo>
                    <a:pt x="96" y="792"/>
                    <a:pt x="191" y="919"/>
                    <a:pt x="349" y="982"/>
                  </a:cubicBezTo>
                  <a:cubicBezTo>
                    <a:pt x="414" y="1006"/>
                    <a:pt x="483" y="1018"/>
                    <a:pt x="552" y="1018"/>
                  </a:cubicBezTo>
                  <a:cubicBezTo>
                    <a:pt x="754" y="1018"/>
                    <a:pt x="960" y="917"/>
                    <a:pt x="1077" y="729"/>
                  </a:cubicBezTo>
                  <a:lnTo>
                    <a:pt x="76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a:off x="2792225" y="3677700"/>
              <a:ext cx="26150" cy="26550"/>
            </a:xfrm>
            <a:custGeom>
              <a:rect b="b" l="l" r="r" t="t"/>
              <a:pathLst>
                <a:path extrusionOk="0" h="1062" w="1046">
                  <a:moveTo>
                    <a:pt x="626" y="0"/>
                  </a:moveTo>
                  <a:cubicBezTo>
                    <a:pt x="405" y="0"/>
                    <a:pt x="174" y="123"/>
                    <a:pt x="95" y="333"/>
                  </a:cubicBezTo>
                  <a:cubicBezTo>
                    <a:pt x="32" y="491"/>
                    <a:pt x="0" y="650"/>
                    <a:pt x="64" y="776"/>
                  </a:cubicBezTo>
                  <a:cubicBezTo>
                    <a:pt x="127" y="903"/>
                    <a:pt x="190" y="998"/>
                    <a:pt x="285" y="1061"/>
                  </a:cubicBezTo>
                  <a:lnTo>
                    <a:pt x="1045" y="745"/>
                  </a:lnTo>
                  <a:lnTo>
                    <a:pt x="760" y="16"/>
                  </a:lnTo>
                  <a:cubicBezTo>
                    <a:pt x="717" y="5"/>
                    <a:pt x="672" y="0"/>
                    <a:pt x="626"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
            <p:cNvSpPr/>
            <p:nvPr/>
          </p:nvSpPr>
          <p:spPr>
            <a:xfrm>
              <a:off x="2669500" y="3629800"/>
              <a:ext cx="140175" cy="81575"/>
            </a:xfrm>
            <a:custGeom>
              <a:rect b="b" l="l" r="r" t="t"/>
              <a:pathLst>
                <a:path extrusionOk="0" h="3263" w="5607">
                  <a:moveTo>
                    <a:pt x="3896" y="1"/>
                  </a:moveTo>
                  <a:lnTo>
                    <a:pt x="1" y="1489"/>
                  </a:lnTo>
                  <a:cubicBezTo>
                    <a:pt x="96" y="1584"/>
                    <a:pt x="159" y="1679"/>
                    <a:pt x="222" y="1774"/>
                  </a:cubicBezTo>
                  <a:cubicBezTo>
                    <a:pt x="254" y="1869"/>
                    <a:pt x="254" y="1932"/>
                    <a:pt x="254" y="1996"/>
                  </a:cubicBezTo>
                  <a:lnTo>
                    <a:pt x="1584" y="2091"/>
                  </a:lnTo>
                  <a:cubicBezTo>
                    <a:pt x="1616" y="1774"/>
                    <a:pt x="1838" y="1489"/>
                    <a:pt x="2186" y="1331"/>
                  </a:cubicBezTo>
                  <a:cubicBezTo>
                    <a:pt x="2300" y="1288"/>
                    <a:pt x="2417" y="1268"/>
                    <a:pt x="2533" y="1268"/>
                  </a:cubicBezTo>
                  <a:cubicBezTo>
                    <a:pt x="2930" y="1268"/>
                    <a:pt x="3305" y="1508"/>
                    <a:pt x="3453" y="1901"/>
                  </a:cubicBezTo>
                  <a:cubicBezTo>
                    <a:pt x="3484" y="1996"/>
                    <a:pt x="3516" y="2091"/>
                    <a:pt x="3516" y="2217"/>
                  </a:cubicBezTo>
                  <a:lnTo>
                    <a:pt x="3643" y="2217"/>
                  </a:lnTo>
                  <a:lnTo>
                    <a:pt x="4434" y="2249"/>
                  </a:lnTo>
                  <a:lnTo>
                    <a:pt x="4371" y="3262"/>
                  </a:lnTo>
                  <a:lnTo>
                    <a:pt x="4371" y="3262"/>
                  </a:lnTo>
                  <a:lnTo>
                    <a:pt x="5036" y="3009"/>
                  </a:lnTo>
                  <a:cubicBezTo>
                    <a:pt x="4973" y="2946"/>
                    <a:pt x="4909" y="2851"/>
                    <a:pt x="4846" y="2756"/>
                  </a:cubicBezTo>
                  <a:cubicBezTo>
                    <a:pt x="4783" y="2566"/>
                    <a:pt x="4783" y="2376"/>
                    <a:pt x="4846" y="2186"/>
                  </a:cubicBezTo>
                  <a:cubicBezTo>
                    <a:pt x="4991" y="1925"/>
                    <a:pt x="5269" y="1770"/>
                    <a:pt x="5533" y="1770"/>
                  </a:cubicBezTo>
                  <a:cubicBezTo>
                    <a:pt x="5558" y="1770"/>
                    <a:pt x="5582" y="1771"/>
                    <a:pt x="5606" y="1774"/>
                  </a:cubicBezTo>
                  <a:lnTo>
                    <a:pt x="5131" y="539"/>
                  </a:lnTo>
                  <a:cubicBezTo>
                    <a:pt x="5068" y="634"/>
                    <a:pt x="4973" y="729"/>
                    <a:pt x="4846" y="761"/>
                  </a:cubicBezTo>
                  <a:cubicBezTo>
                    <a:pt x="4767" y="792"/>
                    <a:pt x="4680" y="808"/>
                    <a:pt x="4589" y="808"/>
                  </a:cubicBezTo>
                  <a:cubicBezTo>
                    <a:pt x="4498" y="808"/>
                    <a:pt x="4403" y="792"/>
                    <a:pt x="4308" y="761"/>
                  </a:cubicBezTo>
                  <a:cubicBezTo>
                    <a:pt x="4118" y="666"/>
                    <a:pt x="3991" y="539"/>
                    <a:pt x="3928" y="349"/>
                  </a:cubicBezTo>
                  <a:cubicBezTo>
                    <a:pt x="3864" y="222"/>
                    <a:pt x="3864" y="96"/>
                    <a:pt x="389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2721750" y="3669375"/>
              <a:ext cx="13500" cy="14275"/>
            </a:xfrm>
            <a:custGeom>
              <a:rect b="b" l="l" r="r" t="t"/>
              <a:pathLst>
                <a:path extrusionOk="0" h="571" w="540">
                  <a:moveTo>
                    <a:pt x="254" y="1"/>
                  </a:moveTo>
                  <a:lnTo>
                    <a:pt x="159" y="33"/>
                  </a:lnTo>
                  <a:lnTo>
                    <a:pt x="223" y="191"/>
                  </a:lnTo>
                  <a:cubicBezTo>
                    <a:pt x="64" y="286"/>
                    <a:pt x="1" y="413"/>
                    <a:pt x="64" y="539"/>
                  </a:cubicBezTo>
                  <a:lnTo>
                    <a:pt x="286" y="571"/>
                  </a:lnTo>
                  <a:cubicBezTo>
                    <a:pt x="254" y="539"/>
                    <a:pt x="223" y="508"/>
                    <a:pt x="223" y="476"/>
                  </a:cubicBezTo>
                  <a:cubicBezTo>
                    <a:pt x="191" y="413"/>
                    <a:pt x="191" y="318"/>
                    <a:pt x="318" y="254"/>
                  </a:cubicBezTo>
                  <a:cubicBezTo>
                    <a:pt x="349" y="244"/>
                    <a:pt x="381" y="240"/>
                    <a:pt x="410" y="240"/>
                  </a:cubicBezTo>
                  <a:cubicBezTo>
                    <a:pt x="469" y="240"/>
                    <a:pt x="518" y="254"/>
                    <a:pt x="539" y="254"/>
                  </a:cubicBezTo>
                  <a:lnTo>
                    <a:pt x="539" y="128"/>
                  </a:lnTo>
                  <a:cubicBezTo>
                    <a:pt x="476" y="128"/>
                    <a:pt x="413" y="128"/>
                    <a:pt x="318" y="159"/>
                  </a:cubicBezTo>
                  <a:lnTo>
                    <a:pt x="254"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2570550" y="3687600"/>
              <a:ext cx="266025" cy="182900"/>
            </a:xfrm>
            <a:custGeom>
              <a:rect b="b" l="l" r="r" t="t"/>
              <a:pathLst>
                <a:path extrusionOk="0" h="7316" w="10641">
                  <a:moveTo>
                    <a:pt x="0" y="0"/>
                  </a:moveTo>
                  <a:lnTo>
                    <a:pt x="0" y="7316"/>
                  </a:lnTo>
                  <a:lnTo>
                    <a:pt x="10641" y="7316"/>
                  </a:lnTo>
                  <a:lnTo>
                    <a:pt x="633" y="0"/>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2570550" y="3673350"/>
              <a:ext cx="273950" cy="14275"/>
            </a:xfrm>
            <a:custGeom>
              <a:rect b="b" l="l" r="r" t="t"/>
              <a:pathLst>
                <a:path extrusionOk="0" h="571" w="10958">
                  <a:moveTo>
                    <a:pt x="222" y="0"/>
                  </a:moveTo>
                  <a:cubicBezTo>
                    <a:pt x="158" y="0"/>
                    <a:pt x="63" y="32"/>
                    <a:pt x="32" y="127"/>
                  </a:cubicBezTo>
                  <a:cubicBezTo>
                    <a:pt x="32" y="159"/>
                    <a:pt x="0" y="190"/>
                    <a:pt x="0" y="222"/>
                  </a:cubicBezTo>
                  <a:lnTo>
                    <a:pt x="0" y="570"/>
                  </a:lnTo>
                  <a:lnTo>
                    <a:pt x="10958" y="570"/>
                  </a:lnTo>
                  <a:lnTo>
                    <a:pt x="10958" y="222"/>
                  </a:lnTo>
                  <a:cubicBezTo>
                    <a:pt x="10958" y="95"/>
                    <a:pt x="10863" y="0"/>
                    <a:pt x="1073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2586375" y="3687600"/>
              <a:ext cx="258125" cy="182900"/>
            </a:xfrm>
            <a:custGeom>
              <a:rect b="b" l="l" r="r" t="t"/>
              <a:pathLst>
                <a:path extrusionOk="0" h="7316" w="10325">
                  <a:moveTo>
                    <a:pt x="0" y="0"/>
                  </a:moveTo>
                  <a:lnTo>
                    <a:pt x="10008" y="7316"/>
                  </a:lnTo>
                  <a:lnTo>
                    <a:pt x="10325" y="7316"/>
                  </a:lnTo>
                  <a:lnTo>
                    <a:pt x="10325"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2570550" y="3870475"/>
              <a:ext cx="273950" cy="7950"/>
            </a:xfrm>
            <a:custGeom>
              <a:rect b="b" l="l" r="r" t="t"/>
              <a:pathLst>
                <a:path extrusionOk="0" h="318" w="10958">
                  <a:moveTo>
                    <a:pt x="0" y="1"/>
                  </a:moveTo>
                  <a:lnTo>
                    <a:pt x="0" y="64"/>
                  </a:lnTo>
                  <a:cubicBezTo>
                    <a:pt x="0" y="191"/>
                    <a:pt x="95" y="318"/>
                    <a:pt x="222" y="318"/>
                  </a:cubicBezTo>
                  <a:lnTo>
                    <a:pt x="10736" y="318"/>
                  </a:lnTo>
                  <a:cubicBezTo>
                    <a:pt x="10831" y="318"/>
                    <a:pt x="10894" y="286"/>
                    <a:pt x="10926" y="223"/>
                  </a:cubicBezTo>
                  <a:cubicBezTo>
                    <a:pt x="10958" y="159"/>
                    <a:pt x="10958" y="128"/>
                    <a:pt x="10958" y="64"/>
                  </a:cubicBezTo>
                  <a:lnTo>
                    <a:pt x="10958"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2763725" y="3750925"/>
              <a:ext cx="95825" cy="49900"/>
            </a:xfrm>
            <a:custGeom>
              <a:rect b="b" l="l" r="r" t="t"/>
              <a:pathLst>
                <a:path extrusionOk="0" h="1996" w="3833">
                  <a:moveTo>
                    <a:pt x="254" y="1"/>
                  </a:moveTo>
                  <a:cubicBezTo>
                    <a:pt x="95" y="1"/>
                    <a:pt x="0" y="128"/>
                    <a:pt x="0" y="254"/>
                  </a:cubicBezTo>
                  <a:lnTo>
                    <a:pt x="0" y="1743"/>
                  </a:lnTo>
                  <a:cubicBezTo>
                    <a:pt x="0" y="1869"/>
                    <a:pt x="95" y="1996"/>
                    <a:pt x="254" y="1996"/>
                  </a:cubicBezTo>
                  <a:lnTo>
                    <a:pt x="3579" y="1996"/>
                  </a:lnTo>
                  <a:cubicBezTo>
                    <a:pt x="3706" y="1996"/>
                    <a:pt x="3832" y="1869"/>
                    <a:pt x="3832" y="1743"/>
                  </a:cubicBezTo>
                  <a:lnTo>
                    <a:pt x="3832" y="254"/>
                  </a:lnTo>
                  <a:cubicBezTo>
                    <a:pt x="3832" y="128"/>
                    <a:pt x="3706" y="1"/>
                    <a:pt x="357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p:nvPr/>
          </p:nvSpPr>
          <p:spPr>
            <a:xfrm>
              <a:off x="2771650" y="3762800"/>
              <a:ext cx="26150" cy="25375"/>
            </a:xfrm>
            <a:custGeom>
              <a:rect b="b" l="l" r="r" t="t"/>
              <a:pathLst>
                <a:path extrusionOk="0" h="1015" w="1046">
                  <a:moveTo>
                    <a:pt x="538" y="1"/>
                  </a:moveTo>
                  <a:cubicBezTo>
                    <a:pt x="253" y="1"/>
                    <a:pt x="0" y="223"/>
                    <a:pt x="0" y="508"/>
                  </a:cubicBezTo>
                  <a:cubicBezTo>
                    <a:pt x="0" y="793"/>
                    <a:pt x="253" y="1014"/>
                    <a:pt x="538" y="1014"/>
                  </a:cubicBezTo>
                  <a:cubicBezTo>
                    <a:pt x="792" y="1014"/>
                    <a:pt x="1045" y="793"/>
                    <a:pt x="1045" y="508"/>
                  </a:cubicBezTo>
                  <a:cubicBezTo>
                    <a:pt x="1045" y="223"/>
                    <a:pt x="792"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a:off x="5049425" y="2770775"/>
              <a:ext cx="299300" cy="143325"/>
            </a:xfrm>
            <a:custGeom>
              <a:rect b="b" l="l" r="r" t="t"/>
              <a:pathLst>
                <a:path extrusionOk="0" h="5733" w="11972">
                  <a:moveTo>
                    <a:pt x="2281" y="2344"/>
                  </a:moveTo>
                  <a:lnTo>
                    <a:pt x="2281" y="3896"/>
                  </a:lnTo>
                  <a:lnTo>
                    <a:pt x="1046" y="3896"/>
                  </a:lnTo>
                  <a:lnTo>
                    <a:pt x="856" y="2344"/>
                  </a:lnTo>
                  <a:close/>
                  <a:moveTo>
                    <a:pt x="4055" y="2344"/>
                  </a:moveTo>
                  <a:lnTo>
                    <a:pt x="4055" y="3896"/>
                  </a:lnTo>
                  <a:lnTo>
                    <a:pt x="2566" y="3896"/>
                  </a:lnTo>
                  <a:lnTo>
                    <a:pt x="2566" y="2344"/>
                  </a:lnTo>
                  <a:close/>
                  <a:moveTo>
                    <a:pt x="5860" y="2344"/>
                  </a:moveTo>
                  <a:lnTo>
                    <a:pt x="5860" y="3896"/>
                  </a:lnTo>
                  <a:lnTo>
                    <a:pt x="4371" y="3896"/>
                  </a:lnTo>
                  <a:lnTo>
                    <a:pt x="4371" y="2344"/>
                  </a:lnTo>
                  <a:close/>
                  <a:moveTo>
                    <a:pt x="7570" y="2344"/>
                  </a:moveTo>
                  <a:lnTo>
                    <a:pt x="7570" y="3896"/>
                  </a:lnTo>
                  <a:lnTo>
                    <a:pt x="6145" y="3896"/>
                  </a:lnTo>
                  <a:lnTo>
                    <a:pt x="6145" y="2344"/>
                  </a:lnTo>
                  <a:close/>
                  <a:moveTo>
                    <a:pt x="9375" y="2344"/>
                  </a:moveTo>
                  <a:lnTo>
                    <a:pt x="9375" y="3896"/>
                  </a:lnTo>
                  <a:lnTo>
                    <a:pt x="7887" y="3896"/>
                  </a:lnTo>
                  <a:lnTo>
                    <a:pt x="7887" y="2344"/>
                  </a:lnTo>
                  <a:close/>
                  <a:moveTo>
                    <a:pt x="11022" y="2344"/>
                  </a:moveTo>
                  <a:lnTo>
                    <a:pt x="10768" y="3928"/>
                  </a:lnTo>
                  <a:lnTo>
                    <a:pt x="9692" y="3896"/>
                  </a:lnTo>
                  <a:lnTo>
                    <a:pt x="9692" y="2344"/>
                  </a:lnTo>
                  <a:close/>
                  <a:moveTo>
                    <a:pt x="2281" y="4181"/>
                  </a:moveTo>
                  <a:lnTo>
                    <a:pt x="2281" y="5163"/>
                  </a:lnTo>
                  <a:lnTo>
                    <a:pt x="1204" y="5163"/>
                  </a:lnTo>
                  <a:lnTo>
                    <a:pt x="1078" y="4181"/>
                  </a:lnTo>
                  <a:close/>
                  <a:moveTo>
                    <a:pt x="4055" y="4181"/>
                  </a:moveTo>
                  <a:lnTo>
                    <a:pt x="4055" y="5163"/>
                  </a:lnTo>
                  <a:lnTo>
                    <a:pt x="2566" y="5163"/>
                  </a:lnTo>
                  <a:lnTo>
                    <a:pt x="2566" y="4181"/>
                  </a:lnTo>
                  <a:close/>
                  <a:moveTo>
                    <a:pt x="5860" y="4181"/>
                  </a:moveTo>
                  <a:lnTo>
                    <a:pt x="5860" y="5163"/>
                  </a:lnTo>
                  <a:lnTo>
                    <a:pt x="4371" y="5163"/>
                  </a:lnTo>
                  <a:lnTo>
                    <a:pt x="4371" y="4181"/>
                  </a:lnTo>
                  <a:close/>
                  <a:moveTo>
                    <a:pt x="6145" y="4181"/>
                  </a:moveTo>
                  <a:lnTo>
                    <a:pt x="7570" y="4213"/>
                  </a:lnTo>
                  <a:lnTo>
                    <a:pt x="7570" y="5163"/>
                  </a:lnTo>
                  <a:lnTo>
                    <a:pt x="6145" y="5163"/>
                  </a:lnTo>
                  <a:lnTo>
                    <a:pt x="6145" y="4181"/>
                  </a:lnTo>
                  <a:close/>
                  <a:moveTo>
                    <a:pt x="9375" y="4213"/>
                  </a:moveTo>
                  <a:lnTo>
                    <a:pt x="9375" y="5163"/>
                  </a:lnTo>
                  <a:lnTo>
                    <a:pt x="7887" y="5163"/>
                  </a:lnTo>
                  <a:lnTo>
                    <a:pt x="7887" y="4213"/>
                  </a:lnTo>
                  <a:close/>
                  <a:moveTo>
                    <a:pt x="10705" y="4213"/>
                  </a:moveTo>
                  <a:lnTo>
                    <a:pt x="10547" y="5163"/>
                  </a:lnTo>
                  <a:lnTo>
                    <a:pt x="9692" y="5163"/>
                  </a:lnTo>
                  <a:lnTo>
                    <a:pt x="9692" y="4213"/>
                  </a:lnTo>
                  <a:close/>
                  <a:moveTo>
                    <a:pt x="11687" y="1"/>
                  </a:moveTo>
                  <a:cubicBezTo>
                    <a:pt x="11528" y="1"/>
                    <a:pt x="11370" y="96"/>
                    <a:pt x="11338" y="254"/>
                  </a:cubicBezTo>
                  <a:lnTo>
                    <a:pt x="11053" y="2059"/>
                  </a:lnTo>
                  <a:lnTo>
                    <a:pt x="9660" y="2059"/>
                  </a:lnTo>
                  <a:lnTo>
                    <a:pt x="9660" y="476"/>
                  </a:lnTo>
                  <a:lnTo>
                    <a:pt x="9375" y="476"/>
                  </a:lnTo>
                  <a:lnTo>
                    <a:pt x="9375" y="2059"/>
                  </a:lnTo>
                  <a:lnTo>
                    <a:pt x="7887" y="2059"/>
                  </a:lnTo>
                  <a:lnTo>
                    <a:pt x="7887" y="412"/>
                  </a:lnTo>
                  <a:lnTo>
                    <a:pt x="7570" y="412"/>
                  </a:lnTo>
                  <a:lnTo>
                    <a:pt x="7570" y="2059"/>
                  </a:lnTo>
                  <a:lnTo>
                    <a:pt x="6145" y="2059"/>
                  </a:lnTo>
                  <a:lnTo>
                    <a:pt x="6145" y="444"/>
                  </a:lnTo>
                  <a:lnTo>
                    <a:pt x="5860" y="444"/>
                  </a:lnTo>
                  <a:lnTo>
                    <a:pt x="5860" y="2059"/>
                  </a:lnTo>
                  <a:lnTo>
                    <a:pt x="4371" y="2059"/>
                  </a:lnTo>
                  <a:lnTo>
                    <a:pt x="4371" y="444"/>
                  </a:lnTo>
                  <a:lnTo>
                    <a:pt x="4055" y="444"/>
                  </a:lnTo>
                  <a:lnTo>
                    <a:pt x="4055" y="2059"/>
                  </a:lnTo>
                  <a:lnTo>
                    <a:pt x="2598" y="2059"/>
                  </a:lnTo>
                  <a:lnTo>
                    <a:pt x="2598" y="412"/>
                  </a:lnTo>
                  <a:lnTo>
                    <a:pt x="2281" y="412"/>
                  </a:lnTo>
                  <a:lnTo>
                    <a:pt x="2281" y="2059"/>
                  </a:lnTo>
                  <a:lnTo>
                    <a:pt x="824" y="2059"/>
                  </a:lnTo>
                  <a:lnTo>
                    <a:pt x="603" y="349"/>
                  </a:lnTo>
                  <a:cubicBezTo>
                    <a:pt x="574" y="207"/>
                    <a:pt x="470" y="91"/>
                    <a:pt x="312" y="91"/>
                  </a:cubicBezTo>
                  <a:cubicBezTo>
                    <a:pt x="293" y="91"/>
                    <a:pt x="274" y="92"/>
                    <a:pt x="254" y="96"/>
                  </a:cubicBezTo>
                  <a:cubicBezTo>
                    <a:pt x="96" y="127"/>
                    <a:pt x="1" y="254"/>
                    <a:pt x="1" y="412"/>
                  </a:cubicBezTo>
                  <a:lnTo>
                    <a:pt x="666" y="5479"/>
                  </a:lnTo>
                  <a:cubicBezTo>
                    <a:pt x="698" y="5638"/>
                    <a:pt x="793" y="5733"/>
                    <a:pt x="951" y="5733"/>
                  </a:cubicBezTo>
                  <a:lnTo>
                    <a:pt x="10832" y="5733"/>
                  </a:lnTo>
                  <a:cubicBezTo>
                    <a:pt x="10958" y="5733"/>
                    <a:pt x="11085" y="5638"/>
                    <a:pt x="11117" y="5479"/>
                  </a:cubicBezTo>
                  <a:lnTo>
                    <a:pt x="11940" y="349"/>
                  </a:lnTo>
                  <a:cubicBezTo>
                    <a:pt x="11972" y="191"/>
                    <a:pt x="11845" y="32"/>
                    <a:pt x="1168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5"/>
            <p:cNvSpPr/>
            <p:nvPr/>
          </p:nvSpPr>
          <p:spPr>
            <a:xfrm>
              <a:off x="5035975" y="2739900"/>
              <a:ext cx="325425" cy="46750"/>
            </a:xfrm>
            <a:custGeom>
              <a:rect b="b" l="l" r="r" t="t"/>
              <a:pathLst>
                <a:path extrusionOk="0" h="1870" w="13017">
                  <a:moveTo>
                    <a:pt x="919" y="1"/>
                  </a:moveTo>
                  <a:cubicBezTo>
                    <a:pt x="412" y="1"/>
                    <a:pt x="1" y="412"/>
                    <a:pt x="1" y="919"/>
                  </a:cubicBezTo>
                  <a:cubicBezTo>
                    <a:pt x="1" y="1426"/>
                    <a:pt x="412" y="1869"/>
                    <a:pt x="919" y="1869"/>
                  </a:cubicBezTo>
                  <a:lnTo>
                    <a:pt x="12098" y="1869"/>
                  </a:lnTo>
                  <a:cubicBezTo>
                    <a:pt x="12605" y="1869"/>
                    <a:pt x="13017" y="1426"/>
                    <a:pt x="13017" y="919"/>
                  </a:cubicBezTo>
                  <a:cubicBezTo>
                    <a:pt x="13017" y="412"/>
                    <a:pt x="12605" y="1"/>
                    <a:pt x="1209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5"/>
            <p:cNvSpPr/>
            <p:nvPr/>
          </p:nvSpPr>
          <p:spPr>
            <a:xfrm>
              <a:off x="5092975" y="2677250"/>
              <a:ext cx="93450" cy="88800"/>
            </a:xfrm>
            <a:custGeom>
              <a:rect b="b" l="l" r="r" t="t"/>
              <a:pathLst>
                <a:path extrusionOk="0" h="3552" w="3738">
                  <a:moveTo>
                    <a:pt x="3259" y="1"/>
                  </a:moveTo>
                  <a:cubicBezTo>
                    <a:pt x="3149" y="1"/>
                    <a:pt x="3037" y="41"/>
                    <a:pt x="2946" y="132"/>
                  </a:cubicBezTo>
                  <a:lnTo>
                    <a:pt x="191" y="2792"/>
                  </a:lnTo>
                  <a:cubicBezTo>
                    <a:pt x="1" y="2950"/>
                    <a:pt x="1" y="3235"/>
                    <a:pt x="159" y="3425"/>
                  </a:cubicBezTo>
                  <a:cubicBezTo>
                    <a:pt x="254" y="3488"/>
                    <a:pt x="381" y="3552"/>
                    <a:pt x="476" y="3552"/>
                  </a:cubicBezTo>
                  <a:cubicBezTo>
                    <a:pt x="602" y="3552"/>
                    <a:pt x="697" y="3488"/>
                    <a:pt x="792" y="3425"/>
                  </a:cubicBezTo>
                  <a:lnTo>
                    <a:pt x="3579" y="765"/>
                  </a:lnTo>
                  <a:cubicBezTo>
                    <a:pt x="3738" y="607"/>
                    <a:pt x="3738" y="322"/>
                    <a:pt x="3579" y="132"/>
                  </a:cubicBezTo>
                  <a:cubicBezTo>
                    <a:pt x="3497" y="49"/>
                    <a:pt x="3379" y="1"/>
                    <a:pt x="325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5"/>
            <p:cNvSpPr/>
            <p:nvPr/>
          </p:nvSpPr>
          <p:spPr>
            <a:xfrm>
              <a:off x="5203025" y="2674475"/>
              <a:ext cx="92650" cy="92375"/>
            </a:xfrm>
            <a:custGeom>
              <a:rect b="b" l="l" r="r" t="t"/>
              <a:pathLst>
                <a:path extrusionOk="0" h="3695" w="3706">
                  <a:moveTo>
                    <a:pt x="476" y="1"/>
                  </a:moveTo>
                  <a:cubicBezTo>
                    <a:pt x="371" y="1"/>
                    <a:pt x="266" y="40"/>
                    <a:pt x="191" y="116"/>
                  </a:cubicBezTo>
                  <a:cubicBezTo>
                    <a:pt x="1" y="306"/>
                    <a:pt x="1" y="591"/>
                    <a:pt x="159" y="749"/>
                  </a:cubicBezTo>
                  <a:lnTo>
                    <a:pt x="2914" y="3536"/>
                  </a:lnTo>
                  <a:cubicBezTo>
                    <a:pt x="3009" y="3631"/>
                    <a:pt x="3104" y="3694"/>
                    <a:pt x="3231" y="3694"/>
                  </a:cubicBezTo>
                  <a:cubicBezTo>
                    <a:pt x="3358" y="3694"/>
                    <a:pt x="3453" y="3631"/>
                    <a:pt x="3548" y="3568"/>
                  </a:cubicBezTo>
                  <a:cubicBezTo>
                    <a:pt x="3706" y="3378"/>
                    <a:pt x="3706" y="3093"/>
                    <a:pt x="3548" y="2934"/>
                  </a:cubicBezTo>
                  <a:lnTo>
                    <a:pt x="792" y="148"/>
                  </a:lnTo>
                  <a:cubicBezTo>
                    <a:pt x="710" y="48"/>
                    <a:pt x="592" y="1"/>
                    <a:pt x="476"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5"/>
            <p:cNvSpPr/>
            <p:nvPr/>
          </p:nvSpPr>
          <p:spPr>
            <a:xfrm>
              <a:off x="4784200" y="3613175"/>
              <a:ext cx="247050" cy="246250"/>
            </a:xfrm>
            <a:custGeom>
              <a:rect b="b" l="l" r="r" t="t"/>
              <a:pathLst>
                <a:path extrusionOk="0" h="9850" w="9882">
                  <a:moveTo>
                    <a:pt x="4941" y="0"/>
                  </a:moveTo>
                  <a:cubicBezTo>
                    <a:pt x="2218" y="0"/>
                    <a:pt x="1" y="2186"/>
                    <a:pt x="1" y="4909"/>
                  </a:cubicBezTo>
                  <a:cubicBezTo>
                    <a:pt x="1" y="7633"/>
                    <a:pt x="2218" y="9849"/>
                    <a:pt x="4941" y="9849"/>
                  </a:cubicBezTo>
                  <a:cubicBezTo>
                    <a:pt x="6620" y="9849"/>
                    <a:pt x="8108" y="8994"/>
                    <a:pt x="8995" y="7728"/>
                  </a:cubicBezTo>
                  <a:cubicBezTo>
                    <a:pt x="9343" y="7221"/>
                    <a:pt x="9565" y="6683"/>
                    <a:pt x="9723" y="6113"/>
                  </a:cubicBezTo>
                  <a:cubicBezTo>
                    <a:pt x="9755" y="5954"/>
                    <a:pt x="9787" y="5828"/>
                    <a:pt x="9818" y="5669"/>
                  </a:cubicBezTo>
                  <a:cubicBezTo>
                    <a:pt x="9850" y="5416"/>
                    <a:pt x="9882" y="5162"/>
                    <a:pt x="9882" y="4909"/>
                  </a:cubicBezTo>
                  <a:cubicBezTo>
                    <a:pt x="9882" y="4561"/>
                    <a:pt x="9818" y="4212"/>
                    <a:pt x="9755" y="3864"/>
                  </a:cubicBezTo>
                  <a:cubicBezTo>
                    <a:pt x="9723" y="3706"/>
                    <a:pt x="9692" y="3547"/>
                    <a:pt x="9628" y="3421"/>
                  </a:cubicBezTo>
                  <a:cubicBezTo>
                    <a:pt x="9407" y="2692"/>
                    <a:pt x="9026" y="2059"/>
                    <a:pt x="8520" y="1521"/>
                  </a:cubicBezTo>
                  <a:cubicBezTo>
                    <a:pt x="7633" y="602"/>
                    <a:pt x="6335" y="0"/>
                    <a:pt x="494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5"/>
            <p:cNvSpPr/>
            <p:nvPr/>
          </p:nvSpPr>
          <p:spPr>
            <a:xfrm>
              <a:off x="4812700" y="3641675"/>
              <a:ext cx="190050" cy="189250"/>
            </a:xfrm>
            <a:custGeom>
              <a:rect b="b" l="l" r="r" t="t"/>
              <a:pathLst>
                <a:path extrusionOk="0" h="7570" w="7602">
                  <a:moveTo>
                    <a:pt x="3801" y="444"/>
                  </a:moveTo>
                  <a:cubicBezTo>
                    <a:pt x="5638" y="444"/>
                    <a:pt x="7126" y="1964"/>
                    <a:pt x="7126" y="3769"/>
                  </a:cubicBezTo>
                  <a:cubicBezTo>
                    <a:pt x="7126" y="5606"/>
                    <a:pt x="5638" y="7094"/>
                    <a:pt x="3801" y="7094"/>
                  </a:cubicBezTo>
                  <a:cubicBezTo>
                    <a:pt x="1964" y="7094"/>
                    <a:pt x="476" y="5606"/>
                    <a:pt x="476" y="3769"/>
                  </a:cubicBezTo>
                  <a:cubicBezTo>
                    <a:pt x="476" y="1964"/>
                    <a:pt x="1964" y="444"/>
                    <a:pt x="3801" y="444"/>
                  </a:cubicBezTo>
                  <a:close/>
                  <a:moveTo>
                    <a:pt x="3801" y="1"/>
                  </a:moveTo>
                  <a:cubicBezTo>
                    <a:pt x="1711" y="1"/>
                    <a:pt x="1" y="1679"/>
                    <a:pt x="1" y="3769"/>
                  </a:cubicBezTo>
                  <a:cubicBezTo>
                    <a:pt x="1" y="5859"/>
                    <a:pt x="1711" y="7569"/>
                    <a:pt x="3801" y="7569"/>
                  </a:cubicBezTo>
                  <a:cubicBezTo>
                    <a:pt x="5891" y="7569"/>
                    <a:pt x="7601" y="5859"/>
                    <a:pt x="7601" y="3769"/>
                  </a:cubicBezTo>
                  <a:cubicBezTo>
                    <a:pt x="7601" y="1679"/>
                    <a:pt x="5891" y="1"/>
                    <a:pt x="3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5"/>
            <p:cNvSpPr/>
            <p:nvPr/>
          </p:nvSpPr>
          <p:spPr>
            <a:xfrm>
              <a:off x="4876050" y="3678100"/>
              <a:ext cx="63350" cy="116400"/>
            </a:xfrm>
            <a:custGeom>
              <a:rect b="b" l="l" r="r" t="t"/>
              <a:pathLst>
                <a:path extrusionOk="0" h="4656" w="2534">
                  <a:moveTo>
                    <a:pt x="982" y="0"/>
                  </a:moveTo>
                  <a:lnTo>
                    <a:pt x="982" y="539"/>
                  </a:lnTo>
                  <a:cubicBezTo>
                    <a:pt x="380" y="665"/>
                    <a:pt x="32" y="1045"/>
                    <a:pt x="32" y="1552"/>
                  </a:cubicBezTo>
                  <a:cubicBezTo>
                    <a:pt x="32" y="2090"/>
                    <a:pt x="444" y="2407"/>
                    <a:pt x="1045" y="2597"/>
                  </a:cubicBezTo>
                  <a:cubicBezTo>
                    <a:pt x="1489" y="2756"/>
                    <a:pt x="1647" y="2882"/>
                    <a:pt x="1647" y="3104"/>
                  </a:cubicBezTo>
                  <a:cubicBezTo>
                    <a:pt x="1647" y="3326"/>
                    <a:pt x="1426" y="3452"/>
                    <a:pt x="1109" y="3452"/>
                  </a:cubicBezTo>
                  <a:cubicBezTo>
                    <a:pt x="729" y="3452"/>
                    <a:pt x="412" y="3326"/>
                    <a:pt x="159" y="3199"/>
                  </a:cubicBezTo>
                  <a:lnTo>
                    <a:pt x="0" y="3864"/>
                  </a:lnTo>
                  <a:cubicBezTo>
                    <a:pt x="222" y="3991"/>
                    <a:pt x="570" y="4086"/>
                    <a:pt x="950" y="4117"/>
                  </a:cubicBezTo>
                  <a:lnTo>
                    <a:pt x="950" y="4656"/>
                  </a:lnTo>
                  <a:lnTo>
                    <a:pt x="1521" y="4656"/>
                  </a:lnTo>
                  <a:lnTo>
                    <a:pt x="1521" y="4054"/>
                  </a:lnTo>
                  <a:cubicBezTo>
                    <a:pt x="2186" y="3959"/>
                    <a:pt x="2534" y="3516"/>
                    <a:pt x="2534" y="3009"/>
                  </a:cubicBezTo>
                  <a:cubicBezTo>
                    <a:pt x="2534" y="2502"/>
                    <a:pt x="2249" y="2185"/>
                    <a:pt x="1584" y="1964"/>
                  </a:cubicBezTo>
                  <a:cubicBezTo>
                    <a:pt x="1109" y="1774"/>
                    <a:pt x="887" y="1647"/>
                    <a:pt x="887" y="1457"/>
                  </a:cubicBezTo>
                  <a:cubicBezTo>
                    <a:pt x="887" y="1299"/>
                    <a:pt x="1014" y="1140"/>
                    <a:pt x="1394" y="1140"/>
                  </a:cubicBezTo>
                  <a:cubicBezTo>
                    <a:pt x="1806" y="1140"/>
                    <a:pt x="2059" y="1267"/>
                    <a:pt x="2217" y="1330"/>
                  </a:cubicBezTo>
                  <a:lnTo>
                    <a:pt x="2376" y="697"/>
                  </a:lnTo>
                  <a:cubicBezTo>
                    <a:pt x="2186" y="602"/>
                    <a:pt x="1932" y="507"/>
                    <a:pt x="1552" y="507"/>
                  </a:cubicBezTo>
                  <a:lnTo>
                    <a:pt x="15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5"/>
            <p:cNvSpPr/>
            <p:nvPr/>
          </p:nvSpPr>
          <p:spPr>
            <a:xfrm>
              <a:off x="2350450" y="2747825"/>
              <a:ext cx="202700" cy="8725"/>
            </a:xfrm>
            <a:custGeom>
              <a:rect b="b" l="l" r="r" t="t"/>
              <a:pathLst>
                <a:path extrusionOk="0" h="349" w="8108">
                  <a:moveTo>
                    <a:pt x="127" y="0"/>
                  </a:moveTo>
                  <a:cubicBezTo>
                    <a:pt x="63" y="0"/>
                    <a:pt x="0" y="95"/>
                    <a:pt x="0" y="190"/>
                  </a:cubicBezTo>
                  <a:cubicBezTo>
                    <a:pt x="0" y="285"/>
                    <a:pt x="63" y="349"/>
                    <a:pt x="127" y="349"/>
                  </a:cubicBezTo>
                  <a:lnTo>
                    <a:pt x="7949" y="349"/>
                  </a:lnTo>
                  <a:cubicBezTo>
                    <a:pt x="8044" y="349"/>
                    <a:pt x="8107" y="285"/>
                    <a:pt x="8107" y="190"/>
                  </a:cubicBezTo>
                  <a:cubicBezTo>
                    <a:pt x="8107" y="95"/>
                    <a:pt x="8044" y="0"/>
                    <a:pt x="7949"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5"/>
            <p:cNvSpPr/>
            <p:nvPr/>
          </p:nvSpPr>
          <p:spPr>
            <a:xfrm>
              <a:off x="2359950" y="2781875"/>
              <a:ext cx="180525" cy="8725"/>
            </a:xfrm>
            <a:custGeom>
              <a:rect b="b" l="l" r="r" t="t"/>
              <a:pathLst>
                <a:path extrusionOk="0" h="349" w="7221">
                  <a:moveTo>
                    <a:pt x="127" y="0"/>
                  </a:moveTo>
                  <a:cubicBezTo>
                    <a:pt x="63" y="0"/>
                    <a:pt x="0" y="95"/>
                    <a:pt x="0" y="190"/>
                  </a:cubicBezTo>
                  <a:cubicBezTo>
                    <a:pt x="0" y="285"/>
                    <a:pt x="63" y="348"/>
                    <a:pt x="127" y="348"/>
                  </a:cubicBezTo>
                  <a:lnTo>
                    <a:pt x="7094" y="348"/>
                  </a:lnTo>
                  <a:cubicBezTo>
                    <a:pt x="7157" y="348"/>
                    <a:pt x="7221" y="285"/>
                    <a:pt x="7221" y="190"/>
                  </a:cubicBezTo>
                  <a:cubicBezTo>
                    <a:pt x="7221" y="95"/>
                    <a:pt x="7157" y="0"/>
                    <a:pt x="7094"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2367075" y="2815900"/>
              <a:ext cx="160725" cy="8750"/>
            </a:xfrm>
            <a:custGeom>
              <a:rect b="b" l="l" r="r" t="t"/>
              <a:pathLst>
                <a:path extrusionOk="0" h="350" w="6429">
                  <a:moveTo>
                    <a:pt x="158" y="1"/>
                  </a:moveTo>
                  <a:cubicBezTo>
                    <a:pt x="63" y="1"/>
                    <a:pt x="0" y="96"/>
                    <a:pt x="0" y="191"/>
                  </a:cubicBezTo>
                  <a:cubicBezTo>
                    <a:pt x="0" y="286"/>
                    <a:pt x="95" y="349"/>
                    <a:pt x="158" y="349"/>
                  </a:cubicBezTo>
                  <a:lnTo>
                    <a:pt x="6271" y="349"/>
                  </a:lnTo>
                  <a:cubicBezTo>
                    <a:pt x="6366" y="349"/>
                    <a:pt x="6429" y="286"/>
                    <a:pt x="6429" y="191"/>
                  </a:cubicBezTo>
                  <a:cubicBezTo>
                    <a:pt x="6429" y="96"/>
                    <a:pt x="6366" y="1"/>
                    <a:pt x="627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2382100" y="2754150"/>
              <a:ext cx="18250" cy="91075"/>
            </a:xfrm>
            <a:custGeom>
              <a:rect b="b" l="l" r="r" t="t"/>
              <a:pathLst>
                <a:path extrusionOk="0" h="3643" w="730">
                  <a:moveTo>
                    <a:pt x="318" y="1"/>
                  </a:moveTo>
                  <a:lnTo>
                    <a:pt x="1" y="32"/>
                  </a:lnTo>
                  <a:lnTo>
                    <a:pt x="413" y="3579"/>
                  </a:lnTo>
                  <a:lnTo>
                    <a:pt x="729" y="3643"/>
                  </a:lnTo>
                  <a:lnTo>
                    <a:pt x="318"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5"/>
            <p:cNvSpPr/>
            <p:nvPr/>
          </p:nvSpPr>
          <p:spPr>
            <a:xfrm>
              <a:off x="2412200" y="2754150"/>
              <a:ext cx="12675" cy="91875"/>
            </a:xfrm>
            <a:custGeom>
              <a:rect b="b" l="l" r="r" t="t"/>
              <a:pathLst>
                <a:path extrusionOk="0" h="3675" w="507">
                  <a:moveTo>
                    <a:pt x="285" y="1"/>
                  </a:moveTo>
                  <a:lnTo>
                    <a:pt x="0" y="32"/>
                  </a:lnTo>
                  <a:lnTo>
                    <a:pt x="190" y="3674"/>
                  </a:lnTo>
                  <a:lnTo>
                    <a:pt x="507" y="3611"/>
                  </a:lnTo>
                  <a:lnTo>
                    <a:pt x="285"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
            <p:cNvSpPr/>
            <p:nvPr/>
          </p:nvSpPr>
          <p:spPr>
            <a:xfrm>
              <a:off x="2441500" y="2753375"/>
              <a:ext cx="7150" cy="93425"/>
            </a:xfrm>
            <a:custGeom>
              <a:rect b="b" l="l" r="r" t="t"/>
              <a:pathLst>
                <a:path extrusionOk="0" h="3737" w="286">
                  <a:moveTo>
                    <a:pt x="0" y="0"/>
                  </a:moveTo>
                  <a:lnTo>
                    <a:pt x="0" y="3737"/>
                  </a:lnTo>
                  <a:lnTo>
                    <a:pt x="285" y="3705"/>
                  </a:lnTo>
                  <a:lnTo>
                    <a:pt x="285"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5"/>
            <p:cNvSpPr/>
            <p:nvPr/>
          </p:nvSpPr>
          <p:spPr>
            <a:xfrm>
              <a:off x="2461275" y="2752575"/>
              <a:ext cx="21400" cy="95025"/>
            </a:xfrm>
            <a:custGeom>
              <a:rect b="b" l="l" r="r" t="t"/>
              <a:pathLst>
                <a:path extrusionOk="0" h="3801" w="856">
                  <a:moveTo>
                    <a:pt x="571" y="0"/>
                  </a:moveTo>
                  <a:lnTo>
                    <a:pt x="1" y="3801"/>
                  </a:lnTo>
                  <a:lnTo>
                    <a:pt x="317" y="3674"/>
                  </a:lnTo>
                  <a:lnTo>
                    <a:pt x="856" y="64"/>
                  </a:lnTo>
                  <a:lnTo>
                    <a:pt x="57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5"/>
            <p:cNvSpPr/>
            <p:nvPr/>
          </p:nvSpPr>
          <p:spPr>
            <a:xfrm>
              <a:off x="2484250" y="2752575"/>
              <a:ext cx="30100" cy="95825"/>
            </a:xfrm>
            <a:custGeom>
              <a:rect b="b" l="l" r="r" t="t"/>
              <a:pathLst>
                <a:path extrusionOk="0" h="3833" w="1204">
                  <a:moveTo>
                    <a:pt x="919" y="0"/>
                  </a:moveTo>
                  <a:lnTo>
                    <a:pt x="0" y="3832"/>
                  </a:lnTo>
                  <a:lnTo>
                    <a:pt x="317" y="3737"/>
                  </a:lnTo>
                  <a:lnTo>
                    <a:pt x="1204" y="95"/>
                  </a:lnTo>
                  <a:lnTo>
                    <a:pt x="919"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5"/>
            <p:cNvSpPr/>
            <p:nvPr/>
          </p:nvSpPr>
          <p:spPr>
            <a:xfrm>
              <a:off x="2508000" y="2751000"/>
              <a:ext cx="37225" cy="95800"/>
            </a:xfrm>
            <a:custGeom>
              <a:rect b="b" l="l" r="r" t="t"/>
              <a:pathLst>
                <a:path extrusionOk="0" h="3832" w="1489">
                  <a:moveTo>
                    <a:pt x="1204" y="0"/>
                  </a:moveTo>
                  <a:lnTo>
                    <a:pt x="0" y="3705"/>
                  </a:lnTo>
                  <a:lnTo>
                    <a:pt x="285" y="3832"/>
                  </a:lnTo>
                  <a:lnTo>
                    <a:pt x="1489" y="127"/>
                  </a:lnTo>
                  <a:lnTo>
                    <a:pt x="1204"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2342525" y="2740700"/>
              <a:ext cx="194000" cy="108475"/>
            </a:xfrm>
            <a:custGeom>
              <a:rect b="b" l="l" r="r" t="t"/>
              <a:pathLst>
                <a:path extrusionOk="0" h="4339" w="7760">
                  <a:moveTo>
                    <a:pt x="380" y="0"/>
                  </a:moveTo>
                  <a:cubicBezTo>
                    <a:pt x="349" y="190"/>
                    <a:pt x="190" y="222"/>
                    <a:pt x="0" y="254"/>
                  </a:cubicBezTo>
                  <a:lnTo>
                    <a:pt x="1235" y="4181"/>
                  </a:lnTo>
                  <a:cubicBezTo>
                    <a:pt x="1267" y="4276"/>
                    <a:pt x="1330" y="4339"/>
                    <a:pt x="1425" y="4339"/>
                  </a:cubicBezTo>
                  <a:lnTo>
                    <a:pt x="7538" y="4339"/>
                  </a:lnTo>
                  <a:cubicBezTo>
                    <a:pt x="7664" y="4339"/>
                    <a:pt x="7759" y="4244"/>
                    <a:pt x="7759" y="4117"/>
                  </a:cubicBezTo>
                  <a:cubicBezTo>
                    <a:pt x="7759" y="3959"/>
                    <a:pt x="7664" y="3864"/>
                    <a:pt x="7538" y="3864"/>
                  </a:cubicBezTo>
                  <a:lnTo>
                    <a:pt x="1584" y="3864"/>
                  </a:lnTo>
                  <a:lnTo>
                    <a:pt x="380"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2264150" y="2732775"/>
              <a:ext cx="89475" cy="17450"/>
            </a:xfrm>
            <a:custGeom>
              <a:rect b="b" l="l" r="r" t="t"/>
              <a:pathLst>
                <a:path extrusionOk="0" h="698" w="3579">
                  <a:moveTo>
                    <a:pt x="380" y="1"/>
                  </a:moveTo>
                  <a:cubicBezTo>
                    <a:pt x="190" y="1"/>
                    <a:pt x="0" y="159"/>
                    <a:pt x="0" y="349"/>
                  </a:cubicBezTo>
                  <a:cubicBezTo>
                    <a:pt x="0" y="539"/>
                    <a:pt x="190" y="697"/>
                    <a:pt x="380" y="697"/>
                  </a:cubicBezTo>
                  <a:lnTo>
                    <a:pt x="3230" y="697"/>
                  </a:lnTo>
                  <a:cubicBezTo>
                    <a:pt x="3420" y="697"/>
                    <a:pt x="3547" y="571"/>
                    <a:pt x="3579" y="381"/>
                  </a:cubicBezTo>
                  <a:cubicBezTo>
                    <a:pt x="3579" y="381"/>
                    <a:pt x="3579" y="381"/>
                    <a:pt x="3579" y="349"/>
                  </a:cubicBezTo>
                  <a:cubicBezTo>
                    <a:pt x="3579" y="254"/>
                    <a:pt x="3515" y="159"/>
                    <a:pt x="3452" y="96"/>
                  </a:cubicBezTo>
                  <a:cubicBezTo>
                    <a:pt x="3389" y="32"/>
                    <a:pt x="3294" y="1"/>
                    <a:pt x="319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5"/>
            <p:cNvSpPr/>
            <p:nvPr/>
          </p:nvSpPr>
          <p:spPr>
            <a:xfrm>
              <a:off x="2369450" y="2842825"/>
              <a:ext cx="119575" cy="65750"/>
            </a:xfrm>
            <a:custGeom>
              <a:rect b="b" l="l" r="r" t="t"/>
              <a:pathLst>
                <a:path extrusionOk="0" h="2630" w="4783">
                  <a:moveTo>
                    <a:pt x="570" y="1"/>
                  </a:moveTo>
                  <a:lnTo>
                    <a:pt x="0" y="2629"/>
                  </a:lnTo>
                  <a:lnTo>
                    <a:pt x="4782" y="2629"/>
                  </a:lnTo>
                  <a:lnTo>
                    <a:pt x="4782" y="2281"/>
                  </a:lnTo>
                  <a:lnTo>
                    <a:pt x="412" y="2281"/>
                  </a:lnTo>
                  <a:lnTo>
                    <a:pt x="887" y="64"/>
                  </a:lnTo>
                  <a:lnTo>
                    <a:pt x="570"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
            <p:cNvSpPr/>
            <p:nvPr/>
          </p:nvSpPr>
          <p:spPr>
            <a:xfrm>
              <a:off x="2354400" y="2883200"/>
              <a:ext cx="42775" cy="43575"/>
            </a:xfrm>
            <a:custGeom>
              <a:rect b="b" l="l" r="r" t="t"/>
              <a:pathLst>
                <a:path extrusionOk="0" h="1743" w="1711">
                  <a:moveTo>
                    <a:pt x="855" y="1"/>
                  </a:moveTo>
                  <a:cubicBezTo>
                    <a:pt x="380" y="1"/>
                    <a:pt x="0" y="381"/>
                    <a:pt x="0" y="856"/>
                  </a:cubicBezTo>
                  <a:cubicBezTo>
                    <a:pt x="0" y="1331"/>
                    <a:pt x="380" y="1743"/>
                    <a:pt x="855" y="1743"/>
                  </a:cubicBezTo>
                  <a:cubicBezTo>
                    <a:pt x="1331" y="1743"/>
                    <a:pt x="1711" y="1331"/>
                    <a:pt x="1711" y="856"/>
                  </a:cubicBezTo>
                  <a:cubicBezTo>
                    <a:pt x="1711" y="412"/>
                    <a:pt x="1331" y="1"/>
                    <a:pt x="85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5"/>
            <p:cNvSpPr/>
            <p:nvPr/>
          </p:nvSpPr>
          <p:spPr>
            <a:xfrm>
              <a:off x="2359950" y="2888750"/>
              <a:ext cx="31675" cy="32475"/>
            </a:xfrm>
            <a:custGeom>
              <a:rect b="b" l="l" r="r" t="t"/>
              <a:pathLst>
                <a:path extrusionOk="0" h="1299" w="1267">
                  <a:moveTo>
                    <a:pt x="633" y="0"/>
                  </a:moveTo>
                  <a:cubicBezTo>
                    <a:pt x="285" y="0"/>
                    <a:pt x="0" y="285"/>
                    <a:pt x="0" y="634"/>
                  </a:cubicBezTo>
                  <a:cubicBezTo>
                    <a:pt x="0" y="1014"/>
                    <a:pt x="285" y="1299"/>
                    <a:pt x="633" y="1299"/>
                  </a:cubicBezTo>
                  <a:cubicBezTo>
                    <a:pt x="982" y="1299"/>
                    <a:pt x="1267" y="1014"/>
                    <a:pt x="1267" y="634"/>
                  </a:cubicBezTo>
                  <a:cubicBezTo>
                    <a:pt x="1267" y="285"/>
                    <a:pt x="982" y="0"/>
                    <a:pt x="633" y="0"/>
                  </a:cubicBezTo>
                  <a:close/>
                </a:path>
              </a:pathLst>
            </a:custGeom>
            <a:solidFill>
              <a:srgbClr val="579D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5"/>
            <p:cNvSpPr/>
            <p:nvPr/>
          </p:nvSpPr>
          <p:spPr>
            <a:xfrm>
              <a:off x="2465250" y="2883200"/>
              <a:ext cx="42775" cy="43575"/>
            </a:xfrm>
            <a:custGeom>
              <a:rect b="b" l="l" r="r" t="t"/>
              <a:pathLst>
                <a:path extrusionOk="0" h="1743" w="1711">
                  <a:moveTo>
                    <a:pt x="855" y="1"/>
                  </a:moveTo>
                  <a:cubicBezTo>
                    <a:pt x="380" y="1"/>
                    <a:pt x="0" y="381"/>
                    <a:pt x="0" y="856"/>
                  </a:cubicBezTo>
                  <a:cubicBezTo>
                    <a:pt x="0" y="1331"/>
                    <a:pt x="380" y="1743"/>
                    <a:pt x="855" y="1743"/>
                  </a:cubicBezTo>
                  <a:cubicBezTo>
                    <a:pt x="1330" y="1743"/>
                    <a:pt x="1710" y="1331"/>
                    <a:pt x="1710" y="856"/>
                  </a:cubicBezTo>
                  <a:cubicBezTo>
                    <a:pt x="1710" y="412"/>
                    <a:pt x="1330" y="1"/>
                    <a:pt x="85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5"/>
            <p:cNvSpPr/>
            <p:nvPr/>
          </p:nvSpPr>
          <p:spPr>
            <a:xfrm>
              <a:off x="2470775" y="2888750"/>
              <a:ext cx="31700" cy="32475"/>
            </a:xfrm>
            <a:custGeom>
              <a:rect b="b" l="l" r="r" t="t"/>
              <a:pathLst>
                <a:path extrusionOk="0" h="1299" w="1268">
                  <a:moveTo>
                    <a:pt x="634" y="0"/>
                  </a:moveTo>
                  <a:cubicBezTo>
                    <a:pt x="286" y="0"/>
                    <a:pt x="1" y="285"/>
                    <a:pt x="1" y="634"/>
                  </a:cubicBezTo>
                  <a:cubicBezTo>
                    <a:pt x="1" y="1014"/>
                    <a:pt x="286" y="1299"/>
                    <a:pt x="634" y="1299"/>
                  </a:cubicBezTo>
                  <a:cubicBezTo>
                    <a:pt x="983" y="1299"/>
                    <a:pt x="1268" y="1014"/>
                    <a:pt x="1268" y="634"/>
                  </a:cubicBezTo>
                  <a:cubicBezTo>
                    <a:pt x="1268" y="285"/>
                    <a:pt x="983" y="0"/>
                    <a:pt x="63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5"/>
            <p:cNvSpPr/>
            <p:nvPr/>
          </p:nvSpPr>
          <p:spPr>
            <a:xfrm>
              <a:off x="4789750" y="1876125"/>
              <a:ext cx="216950" cy="2400"/>
            </a:xfrm>
            <a:custGeom>
              <a:rect b="b" l="l" r="r" t="t"/>
              <a:pathLst>
                <a:path extrusionOk="0" h="96" w="8678">
                  <a:moveTo>
                    <a:pt x="0" y="1"/>
                  </a:moveTo>
                  <a:lnTo>
                    <a:pt x="0" y="96"/>
                  </a:lnTo>
                  <a:lnTo>
                    <a:pt x="8678" y="96"/>
                  </a:lnTo>
                  <a:lnTo>
                    <a:pt x="867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4789750" y="1888800"/>
              <a:ext cx="99775" cy="25375"/>
            </a:xfrm>
            <a:custGeom>
              <a:rect b="b" l="l" r="r" t="t"/>
              <a:pathLst>
                <a:path extrusionOk="0" h="1015" w="3991">
                  <a:moveTo>
                    <a:pt x="0" y="1"/>
                  </a:moveTo>
                  <a:lnTo>
                    <a:pt x="0" y="1014"/>
                  </a:lnTo>
                  <a:lnTo>
                    <a:pt x="3991" y="1014"/>
                  </a:lnTo>
                  <a:lnTo>
                    <a:pt x="39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5"/>
            <p:cNvSpPr/>
            <p:nvPr/>
          </p:nvSpPr>
          <p:spPr>
            <a:xfrm>
              <a:off x="4906925" y="1932350"/>
              <a:ext cx="99775" cy="93450"/>
            </a:xfrm>
            <a:custGeom>
              <a:rect b="b" l="l" r="r" t="t"/>
              <a:pathLst>
                <a:path extrusionOk="0" h="3738" w="3991">
                  <a:moveTo>
                    <a:pt x="1" y="0"/>
                  </a:moveTo>
                  <a:lnTo>
                    <a:pt x="1" y="3737"/>
                  </a:lnTo>
                  <a:lnTo>
                    <a:pt x="3991" y="3737"/>
                  </a:lnTo>
                  <a:lnTo>
                    <a:pt x="39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5"/>
            <p:cNvSpPr/>
            <p:nvPr/>
          </p:nvSpPr>
          <p:spPr>
            <a:xfrm>
              <a:off x="4906925" y="1888800"/>
              <a:ext cx="99775" cy="25375"/>
            </a:xfrm>
            <a:custGeom>
              <a:rect b="b" l="l" r="r" t="t"/>
              <a:pathLst>
                <a:path extrusionOk="0" h="1015" w="3991">
                  <a:moveTo>
                    <a:pt x="1" y="1"/>
                  </a:moveTo>
                  <a:lnTo>
                    <a:pt x="1" y="1014"/>
                  </a:lnTo>
                  <a:lnTo>
                    <a:pt x="3991" y="1014"/>
                  </a:lnTo>
                  <a:lnTo>
                    <a:pt x="39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5"/>
            <p:cNvSpPr/>
            <p:nvPr/>
          </p:nvSpPr>
          <p:spPr>
            <a:xfrm>
              <a:off x="4789750" y="1932350"/>
              <a:ext cx="99775" cy="93450"/>
            </a:xfrm>
            <a:custGeom>
              <a:rect b="b" l="l" r="r" t="t"/>
              <a:pathLst>
                <a:path extrusionOk="0" h="3738" w="3991">
                  <a:moveTo>
                    <a:pt x="0" y="0"/>
                  </a:moveTo>
                  <a:lnTo>
                    <a:pt x="0" y="3737"/>
                  </a:lnTo>
                  <a:lnTo>
                    <a:pt x="3991" y="3737"/>
                  </a:lnTo>
                  <a:lnTo>
                    <a:pt x="39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5"/>
            <p:cNvSpPr/>
            <p:nvPr/>
          </p:nvSpPr>
          <p:spPr>
            <a:xfrm>
              <a:off x="4789750" y="1878500"/>
              <a:ext cx="216950" cy="10325"/>
            </a:xfrm>
            <a:custGeom>
              <a:rect b="b" l="l" r="r" t="t"/>
              <a:pathLst>
                <a:path extrusionOk="0" h="413" w="8678">
                  <a:moveTo>
                    <a:pt x="0" y="1"/>
                  </a:moveTo>
                  <a:lnTo>
                    <a:pt x="0" y="413"/>
                  </a:lnTo>
                  <a:lnTo>
                    <a:pt x="3991" y="413"/>
                  </a:lnTo>
                  <a:lnTo>
                    <a:pt x="3991" y="96"/>
                  </a:lnTo>
                  <a:lnTo>
                    <a:pt x="4719" y="96"/>
                  </a:lnTo>
                  <a:lnTo>
                    <a:pt x="4719" y="413"/>
                  </a:lnTo>
                  <a:lnTo>
                    <a:pt x="8678" y="413"/>
                  </a:lnTo>
                  <a:lnTo>
                    <a:pt x="8678"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5"/>
            <p:cNvSpPr/>
            <p:nvPr/>
          </p:nvSpPr>
          <p:spPr>
            <a:xfrm>
              <a:off x="4888725" y="1880875"/>
              <a:ext cx="18225" cy="7950"/>
            </a:xfrm>
            <a:custGeom>
              <a:rect b="b" l="l" r="r" t="t"/>
              <a:pathLst>
                <a:path extrusionOk="0" h="318" w="729">
                  <a:moveTo>
                    <a:pt x="0" y="1"/>
                  </a:moveTo>
                  <a:lnTo>
                    <a:pt x="0" y="318"/>
                  </a:lnTo>
                  <a:lnTo>
                    <a:pt x="729" y="318"/>
                  </a:lnTo>
                  <a:lnTo>
                    <a:pt x="729"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5"/>
            <p:cNvSpPr/>
            <p:nvPr/>
          </p:nvSpPr>
          <p:spPr>
            <a:xfrm>
              <a:off x="4888725" y="1810425"/>
              <a:ext cx="18225" cy="70475"/>
            </a:xfrm>
            <a:custGeom>
              <a:rect b="b" l="l" r="r" t="t"/>
              <a:pathLst>
                <a:path extrusionOk="0" h="2819" w="729">
                  <a:moveTo>
                    <a:pt x="0" y="0"/>
                  </a:moveTo>
                  <a:lnTo>
                    <a:pt x="0" y="2819"/>
                  </a:lnTo>
                  <a:lnTo>
                    <a:pt x="729" y="2819"/>
                  </a:lnTo>
                  <a:lnTo>
                    <a:pt x="729"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
            <p:cNvSpPr/>
            <p:nvPr/>
          </p:nvSpPr>
          <p:spPr>
            <a:xfrm>
              <a:off x="4789750" y="1878500"/>
              <a:ext cx="216950" cy="147300"/>
            </a:xfrm>
            <a:custGeom>
              <a:rect b="b" l="l" r="r" t="t"/>
              <a:pathLst>
                <a:path extrusionOk="0" h="5892" w="8678">
                  <a:moveTo>
                    <a:pt x="3991" y="1"/>
                  </a:moveTo>
                  <a:lnTo>
                    <a:pt x="3991" y="1426"/>
                  </a:lnTo>
                  <a:lnTo>
                    <a:pt x="0" y="1426"/>
                  </a:lnTo>
                  <a:lnTo>
                    <a:pt x="0" y="2154"/>
                  </a:lnTo>
                  <a:lnTo>
                    <a:pt x="3991" y="2154"/>
                  </a:lnTo>
                  <a:lnTo>
                    <a:pt x="3991" y="5891"/>
                  </a:lnTo>
                  <a:lnTo>
                    <a:pt x="4719" y="5891"/>
                  </a:lnTo>
                  <a:lnTo>
                    <a:pt x="4719" y="2154"/>
                  </a:lnTo>
                  <a:lnTo>
                    <a:pt x="8678" y="2154"/>
                  </a:lnTo>
                  <a:lnTo>
                    <a:pt x="8678" y="1426"/>
                  </a:lnTo>
                  <a:lnTo>
                    <a:pt x="4719" y="1426"/>
                  </a:lnTo>
                  <a:lnTo>
                    <a:pt x="4719"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5"/>
            <p:cNvSpPr/>
            <p:nvPr/>
          </p:nvSpPr>
          <p:spPr>
            <a:xfrm>
              <a:off x="4906925" y="1810425"/>
              <a:ext cx="122750" cy="70475"/>
            </a:xfrm>
            <a:custGeom>
              <a:rect b="b" l="l" r="r" t="t"/>
              <a:pathLst>
                <a:path extrusionOk="0" h="2819" w="4910">
                  <a:moveTo>
                    <a:pt x="1" y="0"/>
                  </a:moveTo>
                  <a:lnTo>
                    <a:pt x="1" y="2819"/>
                  </a:lnTo>
                  <a:lnTo>
                    <a:pt x="4909" y="2819"/>
                  </a:lnTo>
                  <a:lnTo>
                    <a:pt x="49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5"/>
            <p:cNvSpPr/>
            <p:nvPr/>
          </p:nvSpPr>
          <p:spPr>
            <a:xfrm>
              <a:off x="4766800" y="1810425"/>
              <a:ext cx="122725" cy="70475"/>
            </a:xfrm>
            <a:custGeom>
              <a:rect b="b" l="l" r="r" t="t"/>
              <a:pathLst>
                <a:path extrusionOk="0" h="2819" w="4909">
                  <a:moveTo>
                    <a:pt x="0" y="0"/>
                  </a:moveTo>
                  <a:lnTo>
                    <a:pt x="0" y="2819"/>
                  </a:lnTo>
                  <a:lnTo>
                    <a:pt x="4909" y="2819"/>
                  </a:lnTo>
                  <a:lnTo>
                    <a:pt x="49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5"/>
            <p:cNvSpPr/>
            <p:nvPr/>
          </p:nvSpPr>
          <p:spPr>
            <a:xfrm>
              <a:off x="4904550" y="1742325"/>
              <a:ext cx="50700" cy="65750"/>
            </a:xfrm>
            <a:custGeom>
              <a:rect b="b" l="l" r="r" t="t"/>
              <a:pathLst>
                <a:path extrusionOk="0" h="2630" w="2028">
                  <a:moveTo>
                    <a:pt x="982" y="1"/>
                  </a:moveTo>
                  <a:lnTo>
                    <a:pt x="0" y="2218"/>
                  </a:lnTo>
                  <a:lnTo>
                    <a:pt x="127" y="2629"/>
                  </a:lnTo>
                  <a:lnTo>
                    <a:pt x="2027" y="1204"/>
                  </a:lnTo>
                  <a:lnTo>
                    <a:pt x="982"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5"/>
            <p:cNvSpPr/>
            <p:nvPr/>
          </p:nvSpPr>
          <p:spPr>
            <a:xfrm>
              <a:off x="4899800" y="1766525"/>
              <a:ext cx="86325" cy="44725"/>
            </a:xfrm>
            <a:custGeom>
              <a:rect b="b" l="l" r="r" t="t"/>
              <a:pathLst>
                <a:path extrusionOk="0" h="1789" w="3453">
                  <a:moveTo>
                    <a:pt x="2662" y="0"/>
                  </a:moveTo>
                  <a:cubicBezTo>
                    <a:pt x="1863" y="0"/>
                    <a:pt x="0" y="1756"/>
                    <a:pt x="0" y="1756"/>
                  </a:cubicBezTo>
                  <a:lnTo>
                    <a:pt x="3294" y="1788"/>
                  </a:lnTo>
                  <a:cubicBezTo>
                    <a:pt x="3294" y="1788"/>
                    <a:pt x="3452" y="395"/>
                    <a:pt x="2851" y="46"/>
                  </a:cubicBezTo>
                  <a:cubicBezTo>
                    <a:pt x="2798" y="15"/>
                    <a:pt x="2734" y="0"/>
                    <a:pt x="2662"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5"/>
            <p:cNvSpPr/>
            <p:nvPr/>
          </p:nvSpPr>
          <p:spPr>
            <a:xfrm>
              <a:off x="4840425" y="1742325"/>
              <a:ext cx="50700" cy="65750"/>
            </a:xfrm>
            <a:custGeom>
              <a:rect b="b" l="l" r="r" t="t"/>
              <a:pathLst>
                <a:path extrusionOk="0" h="2630" w="2028">
                  <a:moveTo>
                    <a:pt x="1045" y="1"/>
                  </a:moveTo>
                  <a:lnTo>
                    <a:pt x="0" y="1204"/>
                  </a:lnTo>
                  <a:lnTo>
                    <a:pt x="1900" y="2629"/>
                  </a:lnTo>
                  <a:lnTo>
                    <a:pt x="2027" y="2218"/>
                  </a:lnTo>
                  <a:lnTo>
                    <a:pt x="1045"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
            <p:cNvSpPr/>
            <p:nvPr/>
          </p:nvSpPr>
          <p:spPr>
            <a:xfrm>
              <a:off x="4810325" y="1766525"/>
              <a:ext cx="85550" cy="43925"/>
            </a:xfrm>
            <a:custGeom>
              <a:rect b="b" l="l" r="r" t="t"/>
              <a:pathLst>
                <a:path extrusionOk="0" h="1757" w="3422">
                  <a:moveTo>
                    <a:pt x="784" y="0"/>
                  </a:moveTo>
                  <a:cubicBezTo>
                    <a:pt x="714" y="0"/>
                    <a:pt x="653" y="15"/>
                    <a:pt x="603" y="46"/>
                  </a:cubicBezTo>
                  <a:cubicBezTo>
                    <a:pt x="1" y="395"/>
                    <a:pt x="128" y="1756"/>
                    <a:pt x="128" y="1756"/>
                  </a:cubicBezTo>
                  <a:lnTo>
                    <a:pt x="3421" y="1756"/>
                  </a:lnTo>
                  <a:cubicBezTo>
                    <a:pt x="3421" y="1756"/>
                    <a:pt x="1558" y="0"/>
                    <a:pt x="784"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4887925" y="1796975"/>
              <a:ext cx="22975" cy="14275"/>
            </a:xfrm>
            <a:custGeom>
              <a:rect b="b" l="l" r="r" t="t"/>
              <a:pathLst>
                <a:path extrusionOk="0" h="571" w="919">
                  <a:moveTo>
                    <a:pt x="285" y="0"/>
                  </a:moveTo>
                  <a:cubicBezTo>
                    <a:pt x="127" y="0"/>
                    <a:pt x="0" y="127"/>
                    <a:pt x="0" y="285"/>
                  </a:cubicBezTo>
                  <a:cubicBezTo>
                    <a:pt x="0" y="443"/>
                    <a:pt x="127" y="570"/>
                    <a:pt x="285" y="570"/>
                  </a:cubicBezTo>
                  <a:lnTo>
                    <a:pt x="634" y="570"/>
                  </a:lnTo>
                  <a:cubicBezTo>
                    <a:pt x="792" y="570"/>
                    <a:pt x="919" y="443"/>
                    <a:pt x="919" y="285"/>
                  </a:cubicBezTo>
                  <a:cubicBezTo>
                    <a:pt x="919" y="127"/>
                    <a:pt x="792" y="0"/>
                    <a:pt x="634"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8" name="Google Shape;638;p15"/>
          <p:cNvPicPr preferRelativeResize="0"/>
          <p:nvPr/>
        </p:nvPicPr>
        <p:blipFill rotWithShape="1">
          <a:blip r:embed="rId3">
            <a:alphaModFix/>
          </a:blip>
          <a:srcRect b="0" l="0" r="0" t="0"/>
          <a:stretch/>
        </p:blipFill>
        <p:spPr>
          <a:xfrm>
            <a:off x="3530367" y="2274000"/>
            <a:ext cx="1093737" cy="1081046"/>
          </a:xfrm>
          <a:prstGeom prst="rect">
            <a:avLst/>
          </a:prstGeom>
          <a:noFill/>
          <a:ln>
            <a:noFill/>
          </a:ln>
        </p:spPr>
      </p:pic>
      <p:pic>
        <p:nvPicPr>
          <p:cNvPr id="639" name="Google Shape;639;p15"/>
          <p:cNvPicPr preferRelativeResize="0"/>
          <p:nvPr/>
        </p:nvPicPr>
        <p:blipFill rotWithShape="1">
          <a:blip r:embed="rId4">
            <a:alphaModFix/>
          </a:blip>
          <a:srcRect b="0" l="0" r="0" t="0"/>
          <a:stretch/>
        </p:blipFill>
        <p:spPr>
          <a:xfrm>
            <a:off x="4761496" y="2231373"/>
            <a:ext cx="1179991" cy="1166300"/>
          </a:xfrm>
          <a:prstGeom prst="rect">
            <a:avLst/>
          </a:prstGeom>
          <a:noFill/>
          <a:ln>
            <a:noFill/>
          </a:ln>
        </p:spPr>
      </p:pic>
      <p:pic>
        <p:nvPicPr>
          <p:cNvPr id="640" name="Google Shape;640;p15"/>
          <p:cNvPicPr preferRelativeResize="0"/>
          <p:nvPr/>
        </p:nvPicPr>
        <p:blipFill rotWithShape="1">
          <a:blip r:embed="rId5">
            <a:alphaModFix/>
          </a:blip>
          <a:srcRect b="0" l="0" r="0" t="0"/>
          <a:stretch/>
        </p:blipFill>
        <p:spPr>
          <a:xfrm>
            <a:off x="4275336" y="1375376"/>
            <a:ext cx="879089" cy="868889"/>
          </a:xfrm>
          <a:prstGeom prst="rect">
            <a:avLst/>
          </a:prstGeom>
          <a:noFill/>
          <a:ln>
            <a:noFill/>
          </a:ln>
        </p:spPr>
      </p:pic>
      <p:sp>
        <p:nvSpPr>
          <p:cNvPr id="641" name="Google Shape;641;p15"/>
          <p:cNvSpPr txBox="1"/>
          <p:nvPr/>
        </p:nvSpPr>
        <p:spPr>
          <a:xfrm>
            <a:off x="1055075" y="4608400"/>
            <a:ext cx="7723500" cy="4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accent5"/>
                </a:solidFill>
                <a:latin typeface="Fira Sans Medium"/>
                <a:ea typeface="Fira Sans Medium"/>
                <a:cs typeface="Fira Sans Medium"/>
                <a:sym typeface="Fira Sans Medium"/>
              </a:rPr>
              <a:t>One Camera. Every angle. Total peace of Mind.</a:t>
            </a:r>
            <a:endParaRPr b="0" i="0" sz="2500" u="none" cap="none" strike="noStrike">
              <a:solidFill>
                <a:schemeClr val="accent5"/>
              </a:solidFill>
              <a:latin typeface="Fira Sans Medium"/>
              <a:ea typeface="Fira Sans Medium"/>
              <a:cs typeface="Fira Sans Medium"/>
              <a:sym typeface="Fira Sans Medium"/>
            </a:endParaRPr>
          </a:p>
        </p:txBody>
      </p:sp>
      <p:sp>
        <p:nvSpPr>
          <p:cNvPr id="642" name="Google Shape;642;p15"/>
          <p:cNvSpPr txBox="1"/>
          <p:nvPr/>
        </p:nvSpPr>
        <p:spPr>
          <a:xfrm>
            <a:off x="7504850" y="1082225"/>
            <a:ext cx="11799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WANTS</a:t>
            </a:r>
            <a:endParaRPr b="0" i="0" sz="1400" u="none" cap="none" strike="noStrike">
              <a:solidFill>
                <a:srgbClr val="000000"/>
              </a:solidFill>
              <a:latin typeface="Fira Sans Medium"/>
              <a:ea typeface="Fira Sans Medium"/>
              <a:cs typeface="Fira Sans Medium"/>
              <a:sym typeface="Fira Sans Medium"/>
            </a:endParaRPr>
          </a:p>
        </p:txBody>
      </p:sp>
      <p:sp>
        <p:nvSpPr>
          <p:cNvPr id="643" name="Google Shape;643;p15"/>
          <p:cNvSpPr/>
          <p:nvPr/>
        </p:nvSpPr>
        <p:spPr>
          <a:xfrm>
            <a:off x="6962050" y="461925"/>
            <a:ext cx="1570500" cy="407700"/>
          </a:xfrm>
          <a:prstGeom prst="roundRect">
            <a:avLst>
              <a:gd fmla="val 16667" name="adj"/>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CUSTOMER</a:t>
            </a:r>
            <a:endParaRPr b="1" i="0" sz="1400" u="none" cap="none" strike="noStrike">
              <a:solidFill>
                <a:schemeClr val="lt1"/>
              </a:solidFill>
              <a:latin typeface="Arial"/>
              <a:ea typeface="Arial"/>
              <a:cs typeface="Arial"/>
              <a:sym typeface="Arial"/>
            </a:endParaRPr>
          </a:p>
        </p:txBody>
      </p:sp>
      <p:sp>
        <p:nvSpPr>
          <p:cNvPr id="644" name="Google Shape;644;p15"/>
          <p:cNvSpPr/>
          <p:nvPr/>
        </p:nvSpPr>
        <p:spPr>
          <a:xfrm>
            <a:off x="651350" y="461925"/>
            <a:ext cx="1570500" cy="407700"/>
          </a:xfrm>
          <a:prstGeom prst="roundRect">
            <a:avLst>
              <a:gd fmla="val 16667" name="adj"/>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PRODUCT</a:t>
            </a:r>
            <a:endParaRPr b="1" i="0" sz="1400" u="none" cap="none" strike="noStrike">
              <a:solidFill>
                <a:schemeClr val="lt1"/>
              </a:solidFill>
              <a:latin typeface="Arial"/>
              <a:ea typeface="Arial"/>
              <a:cs typeface="Arial"/>
              <a:sym typeface="Arial"/>
            </a:endParaRPr>
          </a:p>
        </p:txBody>
      </p:sp>
      <p:sp>
        <p:nvSpPr>
          <p:cNvPr id="645" name="Google Shape;645;p15"/>
          <p:cNvSpPr txBox="1"/>
          <p:nvPr/>
        </p:nvSpPr>
        <p:spPr>
          <a:xfrm>
            <a:off x="7735625" y="712175"/>
            <a:ext cx="1436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9" name="Shape 649"/>
        <p:cNvGrpSpPr/>
        <p:nvPr/>
      </p:nvGrpSpPr>
      <p:grpSpPr>
        <a:xfrm>
          <a:off x="0" y="0"/>
          <a:ext cx="0" cy="0"/>
          <a:chOff x="0" y="0"/>
          <a:chExt cx="0" cy="0"/>
        </a:xfrm>
      </p:grpSpPr>
      <p:sp>
        <p:nvSpPr>
          <p:cNvPr id="650" name="Google Shape;650;g3358dd00837_1_2"/>
          <p:cNvSpPr txBox="1"/>
          <p:nvPr/>
        </p:nvSpPr>
        <p:spPr>
          <a:xfrm>
            <a:off x="668900" y="223388"/>
            <a:ext cx="7723500" cy="4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dk1"/>
                </a:solidFill>
                <a:latin typeface="Fira Sans Medium"/>
                <a:ea typeface="Fira Sans Medium"/>
                <a:cs typeface="Fira Sans Medium"/>
                <a:sym typeface="Fira Sans Medium"/>
              </a:rPr>
              <a:t>Competitive Analysis</a:t>
            </a:r>
            <a:endParaRPr b="0" i="0" sz="2500" u="none" cap="none" strike="noStrike">
              <a:solidFill>
                <a:srgbClr val="000000"/>
              </a:solidFill>
              <a:latin typeface="Fira Sans Medium"/>
              <a:ea typeface="Fira Sans Medium"/>
              <a:cs typeface="Fira Sans Medium"/>
              <a:sym typeface="Fira Sans Medium"/>
            </a:endParaRPr>
          </a:p>
        </p:txBody>
      </p:sp>
      <p:pic>
        <p:nvPicPr>
          <p:cNvPr id="651" name="Google Shape;651;g3358dd00837_1_2" title="360° Surveillance – No blind spots, no compromises!.png"/>
          <p:cNvPicPr preferRelativeResize="0"/>
          <p:nvPr/>
        </p:nvPicPr>
        <p:blipFill rotWithShape="1">
          <a:blip r:embed="rId3">
            <a:alphaModFix/>
          </a:blip>
          <a:srcRect b="-3971" l="-2113" r="0" t="0"/>
          <a:stretch/>
        </p:blipFill>
        <p:spPr>
          <a:xfrm>
            <a:off x="1478300" y="1154300"/>
            <a:ext cx="6104702" cy="3496276"/>
          </a:xfrm>
          <a:prstGeom prst="rect">
            <a:avLst/>
          </a:prstGeom>
          <a:noFill/>
          <a:ln>
            <a:noFill/>
          </a:ln>
        </p:spPr>
      </p:pic>
      <p:sp>
        <p:nvSpPr>
          <p:cNvPr id="652" name="Google Shape;652;g3358dd00837_1_2"/>
          <p:cNvSpPr txBox="1"/>
          <p:nvPr/>
        </p:nvSpPr>
        <p:spPr>
          <a:xfrm>
            <a:off x="227450" y="4443125"/>
            <a:ext cx="8760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800">
                <a:solidFill>
                  <a:schemeClr val="dk1"/>
                </a:solidFill>
              </a:rPr>
              <a:t>❌ </a:t>
            </a:r>
            <a:r>
              <a:rPr lang="en" sz="1800">
                <a:solidFill>
                  <a:schemeClr val="accent5"/>
                </a:solidFill>
              </a:rPr>
              <a:t>Competitors miss these crucial features </a:t>
            </a:r>
            <a:r>
              <a:rPr b="1" lang="en" sz="1800">
                <a:solidFill>
                  <a:schemeClr val="accent5"/>
                </a:solidFill>
              </a:rPr>
              <a:t>But We don’t :)</a:t>
            </a:r>
            <a:endParaRPr sz="1800">
              <a:solidFill>
                <a:schemeClr val="accent5"/>
              </a:solidFill>
            </a:endParaRPr>
          </a:p>
        </p:txBody>
      </p:sp>
      <p:sp>
        <p:nvSpPr>
          <p:cNvPr id="653" name="Google Shape;653;g3358dd00837_1_2"/>
          <p:cNvSpPr txBox="1"/>
          <p:nvPr/>
        </p:nvSpPr>
        <p:spPr>
          <a:xfrm>
            <a:off x="227450" y="869000"/>
            <a:ext cx="8760900" cy="28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rPr>
              <a:t>🔹 </a:t>
            </a:r>
            <a:r>
              <a:rPr b="1" lang="en" sz="1500">
                <a:solidFill>
                  <a:schemeClr val="dk1"/>
                </a:solidFill>
              </a:rPr>
              <a:t>Competitors</a:t>
            </a:r>
            <a:r>
              <a:rPr b="1" lang="en">
                <a:solidFill>
                  <a:schemeClr val="dk1"/>
                </a:solidFill>
              </a:rPr>
              <a:t>:</a:t>
            </a:r>
            <a:r>
              <a:rPr lang="en">
                <a:solidFill>
                  <a:schemeClr val="dk1"/>
                </a:solidFill>
              </a:rPr>
              <a:t> </a:t>
            </a:r>
            <a:r>
              <a:rPr lang="en" sz="1300">
                <a:solidFill>
                  <a:schemeClr val="dk1"/>
                </a:solidFill>
              </a:rPr>
              <a:t>SimpliSafe, ADT, Deep Sentinel, Vivint, Frontpoint, Scout Alarm, Abode</a:t>
            </a:r>
            <a:endParaRPr sz="1300">
              <a:solidFill>
                <a:schemeClr val="dk1"/>
              </a:solidFill>
            </a:endParaRPr>
          </a:p>
          <a:p>
            <a:pPr indent="0" lvl="0" marL="0" rtl="0" algn="l">
              <a:spcBef>
                <a:spcPts val="1200"/>
              </a:spcBef>
              <a:spcAft>
                <a:spcPts val="0"/>
              </a:spcAft>
              <a:buNone/>
            </a:pPr>
            <a:r>
              <a:t/>
            </a:r>
            <a:endParaRPr sz="13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